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6" r:id="rId4"/>
  </p:sldMasterIdLst>
  <p:notesMasterIdLst>
    <p:notesMasterId r:id="rId12"/>
  </p:notesMasterIdLst>
  <p:sldIdLst>
    <p:sldId id="256" r:id="rId5"/>
    <p:sldId id="258" r:id="rId6"/>
    <p:sldId id="266" r:id="rId7"/>
    <p:sldId id="259" r:id="rId8"/>
    <p:sldId id="260" r:id="rId9"/>
    <p:sldId id="261" r:id="rId10"/>
    <p:sldId id="264" r:id="rId11"/>
  </p:sldIdLst>
  <p:sldSz cx="12192000" cy="6858000"/>
  <p:notesSz cx="9926638" cy="67976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62534F03-B395-9DA5-F9E6-114F84463F1D}" name="Rebecca Miller" initials="RM" userId="S::rebecca.miller@soltukt.co.uk::faf98e11-b687-4f06-9cfb-7d6c2a324506" providerId="AD"/>
  <p188:author id="{C4F827BE-8D78-0DFE-5286-60D8A1CBC0E8}" name="Claire &amp; Hannah" initials="C&amp;H" userId="S::WalkerEssex@soltukt.co.uk::ca5af3a7-37fd-4cfe-a3be-f2a17940fff5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D52B00"/>
    <a:srgbClr val="691455"/>
    <a:srgbClr val="FFDCDC"/>
    <a:srgbClr val="DE3414"/>
    <a:srgbClr val="FFFFFF"/>
    <a:srgbClr val="F2DAE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DE77443-45A5-4CAC-8948-F8B18FF40A0C}" v="296" dt="2026-04-02T09:40:08.776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notesMaster" Target="notesMasters/notesMaster1.xml"/><Relationship Id="rId17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e Roche" userId="S::kate.roche@soltukt.co.uk::a2bb4fc8-94b9-4388-89ef-6369f1730b9e" providerId="AD" clId="Web-{775F142E-1E85-A441-2FBB-73666C2656AC}"/>
    <pc:docChg chg="modSld">
      <pc:chgData name="Kate Roche" userId="S::kate.roche@soltukt.co.uk::a2bb4fc8-94b9-4388-89ef-6369f1730b9e" providerId="AD" clId="Web-{775F142E-1E85-A441-2FBB-73666C2656AC}" dt="2026-03-31T14:22:50.640" v="0" actId="20577"/>
      <pc:docMkLst>
        <pc:docMk/>
      </pc:docMkLst>
      <pc:sldChg chg="modSp">
        <pc:chgData name="Kate Roche" userId="S::kate.roche@soltukt.co.uk::a2bb4fc8-94b9-4388-89ef-6369f1730b9e" providerId="AD" clId="Web-{775F142E-1E85-A441-2FBB-73666C2656AC}" dt="2026-03-31T14:22:50.640" v="0" actId="20577"/>
        <pc:sldMkLst>
          <pc:docMk/>
          <pc:sldMk cId="842572401" sldId="261"/>
        </pc:sldMkLst>
        <pc:spChg chg="mod">
          <ac:chgData name="Kate Roche" userId="S::kate.roche@soltukt.co.uk::a2bb4fc8-94b9-4388-89ef-6369f1730b9e" providerId="AD" clId="Web-{775F142E-1E85-A441-2FBB-73666C2656AC}" dt="2026-03-31T14:22:50.640" v="0" actId="20577"/>
          <ac:spMkLst>
            <pc:docMk/>
            <pc:sldMk cId="842572401" sldId="261"/>
            <ac:spMk id="3" creationId="{09F06FF1-76C5-7B43-6A15-71978327E517}"/>
          </ac:spMkLst>
        </pc:spChg>
      </pc:sldChg>
    </pc:docChg>
  </pc:docChgLst>
  <pc:docChgLst>
    <pc:chgData name="Kate Roche" userId="S::kate.roche@soltukt.co.uk::a2bb4fc8-94b9-4388-89ef-6369f1730b9e" providerId="AD" clId="Web-{A26BB64A-93BE-3C2A-22BE-7BF2F633D061}"/>
    <pc:docChg chg="modSld">
      <pc:chgData name="Kate Roche" userId="S::kate.roche@soltukt.co.uk::a2bb4fc8-94b9-4388-89ef-6369f1730b9e" providerId="AD" clId="Web-{A26BB64A-93BE-3C2A-22BE-7BF2F633D061}" dt="2026-04-01T08:13:34" v="2" actId="20577"/>
      <pc:docMkLst>
        <pc:docMk/>
      </pc:docMkLst>
      <pc:sldChg chg="modSp">
        <pc:chgData name="Kate Roche" userId="S::kate.roche@soltukt.co.uk::a2bb4fc8-94b9-4388-89ef-6369f1730b9e" providerId="AD" clId="Web-{A26BB64A-93BE-3C2A-22BE-7BF2F633D061}" dt="2026-04-01T08:13:34" v="2" actId="20577"/>
        <pc:sldMkLst>
          <pc:docMk/>
          <pc:sldMk cId="2282222911" sldId="259"/>
        </pc:sldMkLst>
        <pc:spChg chg="mod">
          <ac:chgData name="Kate Roche" userId="S::kate.roche@soltukt.co.uk::a2bb4fc8-94b9-4388-89ef-6369f1730b9e" providerId="AD" clId="Web-{A26BB64A-93BE-3C2A-22BE-7BF2F633D061}" dt="2026-04-01T08:13:34" v="2" actId="20577"/>
          <ac:spMkLst>
            <pc:docMk/>
            <pc:sldMk cId="2282222911" sldId="259"/>
            <ac:spMk id="3" creationId="{E9419058-7422-248D-1D1F-BEC7A3686E85}"/>
          </ac:spMkLst>
        </pc:spChg>
      </pc:sldChg>
    </pc:docChg>
  </pc:docChgLst>
  <pc:docChgLst>
    <pc:chgData name="Kate Roche" userId="S::kate.roche@soltukt.co.uk::a2bb4fc8-94b9-4388-89ef-6369f1730b9e" providerId="AD" clId="Web-{08D69539-4EC4-048E-CE12-37B81DA38972}"/>
    <pc:docChg chg="delSld modSld">
      <pc:chgData name="Kate Roche" userId="S::kate.roche@soltukt.co.uk::a2bb4fc8-94b9-4388-89ef-6369f1730b9e" providerId="AD" clId="Web-{08D69539-4EC4-048E-CE12-37B81DA38972}" dt="2026-03-30T15:32:05.529" v="287" actId="20577"/>
      <pc:docMkLst>
        <pc:docMk/>
      </pc:docMkLst>
      <pc:sldChg chg="modSp">
        <pc:chgData name="Kate Roche" userId="S::kate.roche@soltukt.co.uk::a2bb4fc8-94b9-4388-89ef-6369f1730b9e" providerId="AD" clId="Web-{08D69539-4EC4-048E-CE12-37B81DA38972}" dt="2026-03-30T15:10:05.840" v="15" actId="20577"/>
        <pc:sldMkLst>
          <pc:docMk/>
          <pc:sldMk cId="1026709456" sldId="256"/>
        </pc:sldMkLst>
        <pc:spChg chg="mod">
          <ac:chgData name="Kate Roche" userId="S::kate.roche@soltukt.co.uk::a2bb4fc8-94b9-4388-89ef-6369f1730b9e" providerId="AD" clId="Web-{08D69539-4EC4-048E-CE12-37B81DA38972}" dt="2026-03-30T15:09:45.136" v="5" actId="20577"/>
          <ac:spMkLst>
            <pc:docMk/>
            <pc:sldMk cId="1026709456" sldId="256"/>
            <ac:spMk id="2" creationId="{026CCC01-6B52-36B4-1884-B7939349AFCA}"/>
          </ac:spMkLst>
        </pc:spChg>
        <pc:spChg chg="mod">
          <ac:chgData name="Kate Roche" userId="S::kate.roche@soltukt.co.uk::a2bb4fc8-94b9-4388-89ef-6369f1730b9e" providerId="AD" clId="Web-{08D69539-4EC4-048E-CE12-37B81DA38972}" dt="2026-03-30T15:10:05.840" v="15" actId="20577"/>
          <ac:spMkLst>
            <pc:docMk/>
            <pc:sldMk cId="1026709456" sldId="256"/>
            <ac:spMk id="3" creationId="{E88528E4-0483-08BA-B2F8-D080ED9954BB}"/>
          </ac:spMkLst>
        </pc:spChg>
      </pc:sldChg>
      <pc:sldChg chg="modSp">
        <pc:chgData name="Kate Roche" userId="S::kate.roche@soltukt.co.uk::a2bb4fc8-94b9-4388-89ef-6369f1730b9e" providerId="AD" clId="Web-{08D69539-4EC4-048E-CE12-37B81DA38972}" dt="2026-03-30T15:30:22.886" v="263" actId="20577"/>
        <pc:sldMkLst>
          <pc:docMk/>
          <pc:sldMk cId="601727820" sldId="258"/>
        </pc:sldMkLst>
        <pc:spChg chg="mod">
          <ac:chgData name="Kate Roche" userId="S::kate.roche@soltukt.co.uk::a2bb4fc8-94b9-4388-89ef-6369f1730b9e" providerId="AD" clId="Web-{08D69539-4EC4-048E-CE12-37B81DA38972}" dt="2026-03-30T15:30:22.886" v="263" actId="20577"/>
          <ac:spMkLst>
            <pc:docMk/>
            <pc:sldMk cId="601727820" sldId="258"/>
            <ac:spMk id="3" creationId="{1E296EB2-46D1-A8EC-3215-D9B57AE39711}"/>
          </ac:spMkLst>
        </pc:spChg>
      </pc:sldChg>
      <pc:sldChg chg="modSp">
        <pc:chgData name="Kate Roche" userId="S::kate.roche@soltukt.co.uk::a2bb4fc8-94b9-4388-89ef-6369f1730b9e" providerId="AD" clId="Web-{08D69539-4EC4-048E-CE12-37B81DA38972}" dt="2026-03-30T15:31:22.184" v="273" actId="20577"/>
        <pc:sldMkLst>
          <pc:docMk/>
          <pc:sldMk cId="2282222911" sldId="259"/>
        </pc:sldMkLst>
        <pc:spChg chg="mod">
          <ac:chgData name="Kate Roche" userId="S::kate.roche@soltukt.co.uk::a2bb4fc8-94b9-4388-89ef-6369f1730b9e" providerId="AD" clId="Web-{08D69539-4EC4-048E-CE12-37B81DA38972}" dt="2026-03-30T15:30:48.449" v="266" actId="20577"/>
          <ac:spMkLst>
            <pc:docMk/>
            <pc:sldMk cId="2282222911" sldId="259"/>
            <ac:spMk id="2" creationId="{1D24F86D-EE1E-3B9A-DAAD-02048B543D1C}"/>
          </ac:spMkLst>
        </pc:spChg>
        <pc:spChg chg="mod">
          <ac:chgData name="Kate Roche" userId="S::kate.roche@soltukt.co.uk::a2bb4fc8-94b9-4388-89ef-6369f1730b9e" providerId="AD" clId="Web-{08D69539-4EC4-048E-CE12-37B81DA38972}" dt="2026-03-30T15:31:22.184" v="273" actId="20577"/>
          <ac:spMkLst>
            <pc:docMk/>
            <pc:sldMk cId="2282222911" sldId="259"/>
            <ac:spMk id="3" creationId="{E9419058-7422-248D-1D1F-BEC7A3686E85}"/>
          </ac:spMkLst>
        </pc:spChg>
      </pc:sldChg>
      <pc:sldChg chg="modSp">
        <pc:chgData name="Kate Roche" userId="S::kate.roche@soltukt.co.uk::a2bb4fc8-94b9-4388-89ef-6369f1730b9e" providerId="AD" clId="Web-{08D69539-4EC4-048E-CE12-37B81DA38972}" dt="2026-03-30T15:31:18.168" v="270" actId="20577"/>
        <pc:sldMkLst>
          <pc:docMk/>
          <pc:sldMk cId="731951146" sldId="260"/>
        </pc:sldMkLst>
        <pc:spChg chg="mod">
          <ac:chgData name="Kate Roche" userId="S::kate.roche@soltukt.co.uk::a2bb4fc8-94b9-4388-89ef-6369f1730b9e" providerId="AD" clId="Web-{08D69539-4EC4-048E-CE12-37B81DA38972}" dt="2026-03-30T15:31:12.246" v="268" actId="20577"/>
          <ac:spMkLst>
            <pc:docMk/>
            <pc:sldMk cId="731951146" sldId="260"/>
            <ac:spMk id="2" creationId="{4FBED76C-B7AF-D2B0-EFB5-F0054CE536DE}"/>
          </ac:spMkLst>
        </pc:spChg>
        <pc:spChg chg="mod">
          <ac:chgData name="Kate Roche" userId="S::kate.roche@soltukt.co.uk::a2bb4fc8-94b9-4388-89ef-6369f1730b9e" providerId="AD" clId="Web-{08D69539-4EC4-048E-CE12-37B81DA38972}" dt="2026-03-30T15:31:18.168" v="270" actId="20577"/>
          <ac:spMkLst>
            <pc:docMk/>
            <pc:sldMk cId="731951146" sldId="260"/>
            <ac:spMk id="3" creationId="{D5DC8EA6-06FC-7372-546D-DE6451E3ACC0}"/>
          </ac:spMkLst>
        </pc:spChg>
      </pc:sldChg>
      <pc:sldChg chg="modSp">
        <pc:chgData name="Kate Roche" userId="S::kate.roche@soltukt.co.uk::a2bb4fc8-94b9-4388-89ef-6369f1730b9e" providerId="AD" clId="Web-{08D69539-4EC4-048E-CE12-37B81DA38972}" dt="2026-03-30T15:31:41.684" v="277" actId="20577"/>
        <pc:sldMkLst>
          <pc:docMk/>
          <pc:sldMk cId="842572401" sldId="261"/>
        </pc:sldMkLst>
        <pc:spChg chg="mod">
          <ac:chgData name="Kate Roche" userId="S::kate.roche@soltukt.co.uk::a2bb4fc8-94b9-4388-89ef-6369f1730b9e" providerId="AD" clId="Web-{08D69539-4EC4-048E-CE12-37B81DA38972}" dt="2026-03-30T15:31:35.372" v="274" actId="20577"/>
          <ac:spMkLst>
            <pc:docMk/>
            <pc:sldMk cId="842572401" sldId="261"/>
            <ac:spMk id="2" creationId="{C15D0AA3-8922-91E9-881A-01BC9F5132AC}"/>
          </ac:spMkLst>
        </pc:spChg>
        <pc:spChg chg="mod">
          <ac:chgData name="Kate Roche" userId="S::kate.roche@soltukt.co.uk::a2bb4fc8-94b9-4388-89ef-6369f1730b9e" providerId="AD" clId="Web-{08D69539-4EC4-048E-CE12-37B81DA38972}" dt="2026-03-30T15:31:41.684" v="277" actId="20577"/>
          <ac:spMkLst>
            <pc:docMk/>
            <pc:sldMk cId="842572401" sldId="261"/>
            <ac:spMk id="3" creationId="{09F06FF1-76C5-7B43-6A15-71978327E517}"/>
          </ac:spMkLst>
        </pc:spChg>
      </pc:sldChg>
      <pc:sldChg chg="del">
        <pc:chgData name="Kate Roche" userId="S::kate.roche@soltukt.co.uk::a2bb4fc8-94b9-4388-89ef-6369f1730b9e" providerId="AD" clId="Web-{08D69539-4EC4-048E-CE12-37B81DA38972}" dt="2026-03-30T15:12:15.251" v="16"/>
        <pc:sldMkLst>
          <pc:docMk/>
          <pc:sldMk cId="1073771989" sldId="262"/>
        </pc:sldMkLst>
      </pc:sldChg>
      <pc:sldChg chg="del">
        <pc:chgData name="Kate Roche" userId="S::kate.roche@soltukt.co.uk::a2bb4fc8-94b9-4388-89ef-6369f1730b9e" providerId="AD" clId="Web-{08D69539-4EC4-048E-CE12-37B81DA38972}" dt="2026-03-30T15:30:30.855" v="264"/>
        <pc:sldMkLst>
          <pc:docMk/>
          <pc:sldMk cId="2445322433" sldId="263"/>
        </pc:sldMkLst>
      </pc:sldChg>
      <pc:sldChg chg="modSp">
        <pc:chgData name="Kate Roche" userId="S::kate.roche@soltukt.co.uk::a2bb4fc8-94b9-4388-89ef-6369f1730b9e" providerId="AD" clId="Web-{08D69539-4EC4-048E-CE12-37B81DA38972}" dt="2026-03-30T15:32:05.529" v="287" actId="20577"/>
        <pc:sldMkLst>
          <pc:docMk/>
          <pc:sldMk cId="2008117001" sldId="264"/>
        </pc:sldMkLst>
        <pc:spChg chg="mod">
          <ac:chgData name="Kate Roche" userId="S::kate.roche@soltukt.co.uk::a2bb4fc8-94b9-4388-89ef-6369f1730b9e" providerId="AD" clId="Web-{08D69539-4EC4-048E-CE12-37B81DA38972}" dt="2026-03-30T15:32:05.529" v="287" actId="20577"/>
          <ac:spMkLst>
            <pc:docMk/>
            <pc:sldMk cId="2008117001" sldId="264"/>
            <ac:spMk id="3" creationId="{CAC1087D-2AD0-E838-C0E9-8CA3233B2C03}"/>
          </ac:spMkLst>
        </pc:spChg>
      </pc:sldChg>
    </pc:docChg>
  </pc:docChgLst>
  <pc:docChgLst>
    <pc:chgData name="Patrick Gracey" userId="S::patrick.gracey@soltukt.co.uk::ff1fb0c2-82bf-460e-b90b-be2d895b7dfb" providerId="AD" clId="Web-{6FDCF4E0-2480-39BB-A1E4-58FB37C71750}"/>
    <pc:docChg chg="modSld">
      <pc:chgData name="Patrick Gracey" userId="S::patrick.gracey@soltukt.co.uk::ff1fb0c2-82bf-460e-b90b-be2d895b7dfb" providerId="AD" clId="Web-{6FDCF4E0-2480-39BB-A1E4-58FB37C71750}" dt="2026-04-01T08:29:15.740" v="8" actId="20577"/>
      <pc:docMkLst>
        <pc:docMk/>
      </pc:docMkLst>
      <pc:sldChg chg="modSp">
        <pc:chgData name="Patrick Gracey" userId="S::patrick.gracey@soltukt.co.uk::ff1fb0c2-82bf-460e-b90b-be2d895b7dfb" providerId="AD" clId="Web-{6FDCF4E0-2480-39BB-A1E4-58FB37C71750}" dt="2026-04-01T08:29:01.928" v="3" actId="20577"/>
        <pc:sldMkLst>
          <pc:docMk/>
          <pc:sldMk cId="601727820" sldId="258"/>
        </pc:sldMkLst>
        <pc:spChg chg="mod">
          <ac:chgData name="Patrick Gracey" userId="S::patrick.gracey@soltukt.co.uk::ff1fb0c2-82bf-460e-b90b-be2d895b7dfb" providerId="AD" clId="Web-{6FDCF4E0-2480-39BB-A1E4-58FB37C71750}" dt="2026-04-01T08:29:01.928" v="3" actId="20577"/>
          <ac:spMkLst>
            <pc:docMk/>
            <pc:sldMk cId="601727820" sldId="258"/>
            <ac:spMk id="2" creationId="{9B42880A-8B75-95C7-4CC8-D388C9A3DF1A}"/>
          </ac:spMkLst>
        </pc:spChg>
      </pc:sldChg>
      <pc:sldChg chg="modSp">
        <pc:chgData name="Patrick Gracey" userId="S::patrick.gracey@soltukt.co.uk::ff1fb0c2-82bf-460e-b90b-be2d895b7dfb" providerId="AD" clId="Web-{6FDCF4E0-2480-39BB-A1E4-58FB37C71750}" dt="2026-04-01T08:28:51.865" v="1" actId="20577"/>
        <pc:sldMkLst>
          <pc:docMk/>
          <pc:sldMk cId="2282222911" sldId="259"/>
        </pc:sldMkLst>
        <pc:spChg chg="mod">
          <ac:chgData name="Patrick Gracey" userId="S::patrick.gracey@soltukt.co.uk::ff1fb0c2-82bf-460e-b90b-be2d895b7dfb" providerId="AD" clId="Web-{6FDCF4E0-2480-39BB-A1E4-58FB37C71750}" dt="2026-04-01T08:28:51.865" v="1" actId="20577"/>
          <ac:spMkLst>
            <pc:docMk/>
            <pc:sldMk cId="2282222911" sldId="259"/>
            <ac:spMk id="2" creationId="{1D24F86D-EE1E-3B9A-DAAD-02048B543D1C}"/>
          </ac:spMkLst>
        </pc:spChg>
      </pc:sldChg>
      <pc:sldChg chg="modSp">
        <pc:chgData name="Patrick Gracey" userId="S::patrick.gracey@soltukt.co.uk::ff1fb0c2-82bf-460e-b90b-be2d895b7dfb" providerId="AD" clId="Web-{6FDCF4E0-2480-39BB-A1E4-58FB37C71750}" dt="2026-04-01T08:29:15.740" v="8" actId="20577"/>
        <pc:sldMkLst>
          <pc:docMk/>
          <pc:sldMk cId="842572401" sldId="261"/>
        </pc:sldMkLst>
        <pc:spChg chg="mod">
          <ac:chgData name="Patrick Gracey" userId="S::patrick.gracey@soltukt.co.uk::ff1fb0c2-82bf-460e-b90b-be2d895b7dfb" providerId="AD" clId="Web-{6FDCF4E0-2480-39BB-A1E4-58FB37C71750}" dt="2026-04-01T08:29:15.740" v="8" actId="20577"/>
          <ac:spMkLst>
            <pc:docMk/>
            <pc:sldMk cId="842572401" sldId="261"/>
            <ac:spMk id="2" creationId="{C15D0AA3-8922-91E9-881A-01BC9F5132AC}"/>
          </ac:spMkLst>
        </pc:spChg>
      </pc:sldChg>
      <pc:sldChg chg="modSp">
        <pc:chgData name="Patrick Gracey" userId="S::patrick.gracey@soltukt.co.uk::ff1fb0c2-82bf-460e-b90b-be2d895b7dfb" providerId="AD" clId="Web-{6FDCF4E0-2480-39BB-A1E4-58FB37C71750}" dt="2026-04-01T08:28:56.006" v="2" actId="20577"/>
        <pc:sldMkLst>
          <pc:docMk/>
          <pc:sldMk cId="1417764362" sldId="265"/>
        </pc:sldMkLst>
        <pc:spChg chg="mod">
          <ac:chgData name="Patrick Gracey" userId="S::patrick.gracey@soltukt.co.uk::ff1fb0c2-82bf-460e-b90b-be2d895b7dfb" providerId="AD" clId="Web-{6FDCF4E0-2480-39BB-A1E4-58FB37C71750}" dt="2026-04-01T08:28:56.006" v="2" actId="20577"/>
          <ac:spMkLst>
            <pc:docMk/>
            <pc:sldMk cId="1417764362" sldId="265"/>
            <ac:spMk id="2" creationId="{06FE61EA-ACA1-D776-5916-A53D91EBAF9D}"/>
          </ac:spMkLst>
        </pc:spChg>
      </pc:sldChg>
    </pc:docChg>
  </pc:docChgLst>
  <pc:docChgLst>
    <pc:chgData name="Kate Roche" userId="a2bb4fc8-94b9-4388-89ef-6369f1730b9e" providerId="ADAL" clId="{8B619998-6FAA-4E54-8C5F-7D04490E6950}"/>
    <pc:docChg chg="undo custSel addSld delSld modSld sldOrd">
      <pc:chgData name="Kate Roche" userId="a2bb4fc8-94b9-4388-89ef-6369f1730b9e" providerId="ADAL" clId="{8B619998-6FAA-4E54-8C5F-7D04490E6950}" dt="2026-04-02T09:40:08.776" v="1137" actId="14826"/>
      <pc:docMkLst>
        <pc:docMk/>
      </pc:docMkLst>
      <pc:sldChg chg="modSp mod">
        <pc:chgData name="Kate Roche" userId="a2bb4fc8-94b9-4388-89ef-6369f1730b9e" providerId="ADAL" clId="{8B619998-6FAA-4E54-8C5F-7D04490E6950}" dt="2026-04-02T09:37:43.349" v="1127" actId="113"/>
        <pc:sldMkLst>
          <pc:docMk/>
          <pc:sldMk cId="601727820" sldId="258"/>
        </pc:sldMkLst>
        <pc:spChg chg="mod">
          <ac:chgData name="Kate Roche" userId="a2bb4fc8-94b9-4388-89ef-6369f1730b9e" providerId="ADAL" clId="{8B619998-6FAA-4E54-8C5F-7D04490E6950}" dt="2026-04-02T09:35:16.101" v="1075" actId="2711"/>
          <ac:spMkLst>
            <pc:docMk/>
            <pc:sldMk cId="601727820" sldId="258"/>
            <ac:spMk id="2" creationId="{9B42880A-8B75-95C7-4CC8-D388C9A3DF1A}"/>
          </ac:spMkLst>
        </pc:spChg>
        <pc:spChg chg="mod">
          <ac:chgData name="Kate Roche" userId="a2bb4fc8-94b9-4388-89ef-6369f1730b9e" providerId="ADAL" clId="{8B619998-6FAA-4E54-8C5F-7D04490E6950}" dt="2026-04-02T09:37:43.349" v="1127" actId="113"/>
          <ac:spMkLst>
            <pc:docMk/>
            <pc:sldMk cId="601727820" sldId="258"/>
            <ac:spMk id="3" creationId="{1E296EB2-46D1-A8EC-3215-D9B57AE39711}"/>
          </ac:spMkLst>
        </pc:spChg>
      </pc:sldChg>
      <pc:sldChg chg="addSp delSp modSp mod ord modClrScheme chgLayout">
        <pc:chgData name="Kate Roche" userId="a2bb4fc8-94b9-4388-89ef-6369f1730b9e" providerId="ADAL" clId="{8B619998-6FAA-4E54-8C5F-7D04490E6950}" dt="2026-04-02T09:37:02.046" v="1121"/>
        <pc:sldMkLst>
          <pc:docMk/>
          <pc:sldMk cId="2282222911" sldId="259"/>
        </pc:sldMkLst>
        <pc:spChg chg="mod">
          <ac:chgData name="Kate Roche" userId="a2bb4fc8-94b9-4388-89ef-6369f1730b9e" providerId="ADAL" clId="{8B619998-6FAA-4E54-8C5F-7D04490E6950}" dt="2026-04-02T09:24:31.986" v="1008" actId="26606"/>
          <ac:spMkLst>
            <pc:docMk/>
            <pc:sldMk cId="2282222911" sldId="259"/>
            <ac:spMk id="2" creationId="{1D24F86D-EE1E-3B9A-DAAD-02048B543D1C}"/>
          </ac:spMkLst>
        </pc:spChg>
        <pc:spChg chg="del mod">
          <ac:chgData name="Kate Roche" userId="a2bb4fc8-94b9-4388-89ef-6369f1730b9e" providerId="ADAL" clId="{8B619998-6FAA-4E54-8C5F-7D04490E6950}" dt="2026-04-02T09:24:31.986" v="1008" actId="26606"/>
          <ac:spMkLst>
            <pc:docMk/>
            <pc:sldMk cId="2282222911" sldId="259"/>
            <ac:spMk id="3" creationId="{E9419058-7422-248D-1D1F-BEC7A3686E85}"/>
          </ac:spMkLst>
        </pc:spChg>
        <pc:spChg chg="add del mod">
          <ac:chgData name="Kate Roche" userId="a2bb4fc8-94b9-4388-89ef-6369f1730b9e" providerId="ADAL" clId="{8B619998-6FAA-4E54-8C5F-7D04490E6950}" dt="2026-04-02T09:24:34.562" v="1009" actId="478"/>
          <ac:spMkLst>
            <pc:docMk/>
            <pc:sldMk cId="2282222911" sldId="259"/>
            <ac:spMk id="9" creationId="{44450725-3310-0098-D5D6-91CA57585C5C}"/>
          </ac:spMkLst>
        </pc:spChg>
        <pc:graphicFrameChg chg="add mod modGraphic">
          <ac:chgData name="Kate Roche" userId="a2bb4fc8-94b9-4388-89ef-6369f1730b9e" providerId="ADAL" clId="{8B619998-6FAA-4E54-8C5F-7D04490E6950}" dt="2026-04-02T09:32:37.140" v="1072"/>
          <ac:graphicFrameMkLst>
            <pc:docMk/>
            <pc:sldMk cId="2282222911" sldId="259"/>
            <ac:graphicFrameMk id="5" creationId="{3B61E9CF-297C-66B2-CA2C-EF46BC2E837C}"/>
          </ac:graphicFrameMkLst>
        </pc:graphicFrameChg>
      </pc:sldChg>
      <pc:sldChg chg="addSp delSp modSp mod modClrScheme chgLayout">
        <pc:chgData name="Kate Roche" userId="a2bb4fc8-94b9-4388-89ef-6369f1730b9e" providerId="ADAL" clId="{8B619998-6FAA-4E54-8C5F-7D04490E6950}" dt="2026-04-02T09:35:47.665" v="1079" actId="14100"/>
        <pc:sldMkLst>
          <pc:docMk/>
          <pc:sldMk cId="731951146" sldId="260"/>
        </pc:sldMkLst>
        <pc:spChg chg="mod">
          <ac:chgData name="Kate Roche" userId="a2bb4fc8-94b9-4388-89ef-6369f1730b9e" providerId="ADAL" clId="{8B619998-6FAA-4E54-8C5F-7D04490E6950}" dt="2026-04-02T09:35:47.665" v="1079" actId="14100"/>
          <ac:spMkLst>
            <pc:docMk/>
            <pc:sldMk cId="731951146" sldId="260"/>
            <ac:spMk id="2" creationId="{4FBED76C-B7AF-D2B0-EFB5-F0054CE536DE}"/>
          </ac:spMkLst>
        </pc:spChg>
        <pc:spChg chg="del mod">
          <ac:chgData name="Kate Roche" userId="a2bb4fc8-94b9-4388-89ef-6369f1730b9e" providerId="ADAL" clId="{8B619998-6FAA-4E54-8C5F-7D04490E6950}" dt="2026-04-02T09:23:18.089" v="1001" actId="26606"/>
          <ac:spMkLst>
            <pc:docMk/>
            <pc:sldMk cId="731951146" sldId="260"/>
            <ac:spMk id="3" creationId="{D5DC8EA6-06FC-7372-546D-DE6451E3ACC0}"/>
          </ac:spMkLst>
        </pc:spChg>
        <pc:spChg chg="add del mod">
          <ac:chgData name="Kate Roche" userId="a2bb4fc8-94b9-4388-89ef-6369f1730b9e" providerId="ADAL" clId="{8B619998-6FAA-4E54-8C5F-7D04490E6950}" dt="2026-04-02T09:23:30.365" v="1002" actId="478"/>
          <ac:spMkLst>
            <pc:docMk/>
            <pc:sldMk cId="731951146" sldId="260"/>
            <ac:spMk id="9" creationId="{4D145C6E-DE0D-49D8-DDBD-6936698EA478}"/>
          </ac:spMkLst>
        </pc:spChg>
        <pc:graphicFrameChg chg="add mod">
          <ac:chgData name="Kate Roche" userId="a2bb4fc8-94b9-4388-89ef-6369f1730b9e" providerId="ADAL" clId="{8B619998-6FAA-4E54-8C5F-7D04490E6950}" dt="2026-04-02T09:35:38.612" v="1078"/>
          <ac:graphicFrameMkLst>
            <pc:docMk/>
            <pc:sldMk cId="731951146" sldId="260"/>
            <ac:graphicFrameMk id="5" creationId="{2A10A7DD-08CB-49F2-2732-76FC8922C2AD}"/>
          </ac:graphicFrameMkLst>
        </pc:graphicFrameChg>
      </pc:sldChg>
      <pc:sldChg chg="addSp delSp modSp mod modClrScheme chgLayout">
        <pc:chgData name="Kate Roche" userId="a2bb4fc8-94b9-4388-89ef-6369f1730b9e" providerId="ADAL" clId="{8B619998-6FAA-4E54-8C5F-7D04490E6950}" dt="2026-04-02T09:36:18.405" v="1109" actId="20577"/>
        <pc:sldMkLst>
          <pc:docMk/>
          <pc:sldMk cId="842572401" sldId="261"/>
        </pc:sldMkLst>
        <pc:spChg chg="mod">
          <ac:chgData name="Kate Roche" userId="a2bb4fc8-94b9-4388-89ef-6369f1730b9e" providerId="ADAL" clId="{8B619998-6FAA-4E54-8C5F-7D04490E6950}" dt="2026-04-02T09:36:18.405" v="1109" actId="20577"/>
          <ac:spMkLst>
            <pc:docMk/>
            <pc:sldMk cId="842572401" sldId="261"/>
            <ac:spMk id="2" creationId="{C15D0AA3-8922-91E9-881A-01BC9F5132AC}"/>
          </ac:spMkLst>
        </pc:spChg>
        <pc:spChg chg="del mod">
          <ac:chgData name="Kate Roche" userId="a2bb4fc8-94b9-4388-89ef-6369f1730b9e" providerId="ADAL" clId="{8B619998-6FAA-4E54-8C5F-7D04490E6950}" dt="2026-04-02T09:24:00.745" v="1004" actId="26606"/>
          <ac:spMkLst>
            <pc:docMk/>
            <pc:sldMk cId="842572401" sldId="261"/>
            <ac:spMk id="3" creationId="{09F06FF1-76C5-7B43-6A15-71978327E517}"/>
          </ac:spMkLst>
        </pc:spChg>
        <pc:spChg chg="add del mod">
          <ac:chgData name="Kate Roche" userId="a2bb4fc8-94b9-4388-89ef-6369f1730b9e" providerId="ADAL" clId="{8B619998-6FAA-4E54-8C5F-7D04490E6950}" dt="2026-04-02T09:24:03.093" v="1005" actId="478"/>
          <ac:spMkLst>
            <pc:docMk/>
            <pc:sldMk cId="842572401" sldId="261"/>
            <ac:spMk id="9" creationId="{E098EEFC-EE11-D4D5-6154-2E690051CB22}"/>
          </ac:spMkLst>
        </pc:spChg>
        <pc:graphicFrameChg chg="add mod">
          <ac:chgData name="Kate Roche" userId="a2bb4fc8-94b9-4388-89ef-6369f1730b9e" providerId="ADAL" clId="{8B619998-6FAA-4E54-8C5F-7D04490E6950}" dt="2026-04-02T09:34:11.819" v="1074"/>
          <ac:graphicFrameMkLst>
            <pc:docMk/>
            <pc:sldMk cId="842572401" sldId="261"/>
            <ac:graphicFrameMk id="5" creationId="{D53574ED-ACFC-AC22-7BE6-1E50AC554B09}"/>
          </ac:graphicFrameMkLst>
        </pc:graphicFrameChg>
      </pc:sldChg>
      <pc:sldChg chg="addSp delSp modSp mod modClrScheme chgLayout">
        <pc:chgData name="Kate Roche" userId="a2bb4fc8-94b9-4388-89ef-6369f1730b9e" providerId="ADAL" clId="{8B619998-6FAA-4E54-8C5F-7D04490E6950}" dt="2026-04-02T09:40:08.776" v="1137" actId="14826"/>
        <pc:sldMkLst>
          <pc:docMk/>
          <pc:sldMk cId="2008117001" sldId="264"/>
        </pc:sldMkLst>
        <pc:spChg chg="mod">
          <ac:chgData name="Kate Roche" userId="a2bb4fc8-94b9-4388-89ef-6369f1730b9e" providerId="ADAL" clId="{8B619998-6FAA-4E54-8C5F-7D04490E6950}" dt="2026-04-02T09:39:21.570" v="1136" actId="26606"/>
          <ac:spMkLst>
            <pc:docMk/>
            <pc:sldMk cId="2008117001" sldId="264"/>
            <ac:spMk id="2" creationId="{FE28BF8B-2925-5D30-2AA8-6CC1FA895DDC}"/>
          </ac:spMkLst>
        </pc:spChg>
        <pc:spChg chg="mod">
          <ac:chgData name="Kate Roche" userId="a2bb4fc8-94b9-4388-89ef-6369f1730b9e" providerId="ADAL" clId="{8B619998-6FAA-4E54-8C5F-7D04490E6950}" dt="2026-04-02T09:39:21.570" v="1136" actId="26606"/>
          <ac:spMkLst>
            <pc:docMk/>
            <pc:sldMk cId="2008117001" sldId="264"/>
            <ac:spMk id="3" creationId="{CAC1087D-2AD0-E838-C0E9-8CA3233B2C03}"/>
          </ac:spMkLst>
        </pc:spChg>
        <pc:spChg chg="add del mod">
          <ac:chgData name="Kate Roche" userId="a2bb4fc8-94b9-4388-89ef-6369f1730b9e" providerId="ADAL" clId="{8B619998-6FAA-4E54-8C5F-7D04490E6950}" dt="2026-04-02T09:39:01.547" v="1131" actId="931"/>
          <ac:spMkLst>
            <pc:docMk/>
            <pc:sldMk cId="2008117001" sldId="264"/>
            <ac:spMk id="8" creationId="{EF515AF3-8315-C940-8428-BF1E24473748}"/>
          </ac:spMkLst>
        </pc:spChg>
        <pc:picChg chg="add mod ord">
          <ac:chgData name="Kate Roche" userId="a2bb4fc8-94b9-4388-89ef-6369f1730b9e" providerId="ADAL" clId="{8B619998-6FAA-4E54-8C5F-7D04490E6950}" dt="2026-04-02T09:40:08.776" v="1137" actId="14826"/>
          <ac:picMkLst>
            <pc:docMk/>
            <pc:sldMk cId="2008117001" sldId="264"/>
            <ac:picMk id="5" creationId="{A25D70B0-53E5-9F2E-495D-2D69DC72507E}"/>
          </ac:picMkLst>
        </pc:picChg>
      </pc:sldChg>
      <pc:sldChg chg="addSp delSp modSp new del mod modClrScheme chgLayout">
        <pc:chgData name="Kate Roche" userId="a2bb4fc8-94b9-4388-89ef-6369f1730b9e" providerId="ADAL" clId="{8B619998-6FAA-4E54-8C5F-7D04490E6950}" dt="2026-04-02T09:26:41.908" v="1034" actId="2696"/>
        <pc:sldMkLst>
          <pc:docMk/>
          <pc:sldMk cId="1417764362" sldId="265"/>
        </pc:sldMkLst>
        <pc:spChg chg="mod">
          <ac:chgData name="Kate Roche" userId="a2bb4fc8-94b9-4388-89ef-6369f1730b9e" providerId="ADAL" clId="{8B619998-6FAA-4E54-8C5F-7D04490E6950}" dt="2026-04-02T09:21:26.912" v="992" actId="26606"/>
          <ac:spMkLst>
            <pc:docMk/>
            <pc:sldMk cId="1417764362" sldId="265"/>
            <ac:spMk id="2" creationId="{06FE61EA-ACA1-D776-5916-A53D91EBAF9D}"/>
          </ac:spMkLst>
        </pc:spChg>
        <pc:spChg chg="add del mod">
          <ac:chgData name="Kate Roche" userId="a2bb4fc8-94b9-4388-89ef-6369f1730b9e" providerId="ADAL" clId="{8B619998-6FAA-4E54-8C5F-7D04490E6950}" dt="2026-04-02T09:26:20.488" v="1028" actId="21"/>
          <ac:spMkLst>
            <pc:docMk/>
            <pc:sldMk cId="1417764362" sldId="265"/>
            <ac:spMk id="3" creationId="{F2E20BCB-600F-5CAE-F040-2AE86C1E8D52}"/>
          </ac:spMkLst>
        </pc:spChg>
        <pc:spChg chg="add del mod">
          <ac:chgData name="Kate Roche" userId="a2bb4fc8-94b9-4388-89ef-6369f1730b9e" providerId="ADAL" clId="{8B619998-6FAA-4E54-8C5F-7D04490E6950}" dt="2026-04-02T09:21:18.295" v="988" actId="26606"/>
          <ac:spMkLst>
            <pc:docMk/>
            <pc:sldMk cId="1417764362" sldId="265"/>
            <ac:spMk id="6" creationId="{6E913B39-3282-B874-BC7F-D5CC68312962}"/>
          </ac:spMkLst>
        </pc:spChg>
        <pc:spChg chg="add del mod">
          <ac:chgData name="Kate Roche" userId="a2bb4fc8-94b9-4388-89ef-6369f1730b9e" providerId="ADAL" clId="{8B619998-6FAA-4E54-8C5F-7D04490E6950}" dt="2026-04-02T09:17:57.774" v="967" actId="26606"/>
          <ac:spMkLst>
            <pc:docMk/>
            <pc:sldMk cId="1417764362" sldId="265"/>
            <ac:spMk id="8" creationId="{FAADE496-C981-14B7-369C-D0121DEC92A3}"/>
          </ac:spMkLst>
        </pc:spChg>
        <pc:spChg chg="add del mod">
          <ac:chgData name="Kate Roche" userId="a2bb4fc8-94b9-4388-89ef-6369f1730b9e" providerId="ADAL" clId="{8B619998-6FAA-4E54-8C5F-7D04490E6950}" dt="2026-04-02T09:18:57.596" v="971" actId="26606"/>
          <ac:spMkLst>
            <pc:docMk/>
            <pc:sldMk cId="1417764362" sldId="265"/>
            <ac:spMk id="9" creationId="{768A755B-D629-2DEF-AA08-5366C8D87FBD}"/>
          </ac:spMkLst>
        </pc:spChg>
        <pc:spChg chg="add del mod">
          <ac:chgData name="Kate Roche" userId="a2bb4fc8-94b9-4388-89ef-6369f1730b9e" providerId="ADAL" clId="{8B619998-6FAA-4E54-8C5F-7D04490E6950}" dt="2026-04-02T09:21:21.397" v="990" actId="26606"/>
          <ac:spMkLst>
            <pc:docMk/>
            <pc:sldMk cId="1417764362" sldId="265"/>
            <ac:spMk id="10" creationId="{8D9BE129-9CB1-29E1-E659-18A69B8A122C}"/>
          </ac:spMkLst>
        </pc:spChg>
        <pc:spChg chg="add del mod">
          <ac:chgData name="Kate Roche" userId="a2bb4fc8-94b9-4388-89ef-6369f1730b9e" providerId="ADAL" clId="{8B619998-6FAA-4E54-8C5F-7D04490E6950}" dt="2026-04-02T09:18:58.828" v="973" actId="26606"/>
          <ac:spMkLst>
            <pc:docMk/>
            <pc:sldMk cId="1417764362" sldId="265"/>
            <ac:spMk id="11" creationId="{F2E20BCB-600F-5CAE-F040-2AE86C1E8D52}"/>
          </ac:spMkLst>
        </pc:spChg>
        <pc:spChg chg="add del mod">
          <ac:chgData name="Kate Roche" userId="a2bb4fc8-94b9-4388-89ef-6369f1730b9e" providerId="ADAL" clId="{8B619998-6FAA-4E54-8C5F-7D04490E6950}" dt="2026-04-02T09:18:58.828" v="973" actId="26606"/>
          <ac:spMkLst>
            <pc:docMk/>
            <pc:sldMk cId="1417764362" sldId="265"/>
            <ac:spMk id="12" creationId="{6FD31953-BE4C-D7F3-1835-1BE748F3759C}"/>
          </ac:spMkLst>
        </pc:spChg>
        <pc:spChg chg="add del mod">
          <ac:chgData name="Kate Roche" userId="a2bb4fc8-94b9-4388-89ef-6369f1730b9e" providerId="ADAL" clId="{8B619998-6FAA-4E54-8C5F-7D04490E6950}" dt="2026-04-02T09:19:00.301" v="975" actId="26606"/>
          <ac:spMkLst>
            <pc:docMk/>
            <pc:sldMk cId="1417764362" sldId="265"/>
            <ac:spMk id="14" creationId="{FAADE496-C981-14B7-369C-D0121DEC92A3}"/>
          </ac:spMkLst>
        </pc:spChg>
        <pc:spChg chg="add del mod">
          <ac:chgData name="Kate Roche" userId="a2bb4fc8-94b9-4388-89ef-6369f1730b9e" providerId="ADAL" clId="{8B619998-6FAA-4E54-8C5F-7D04490E6950}" dt="2026-04-02T09:19:00.301" v="975" actId="26606"/>
          <ac:spMkLst>
            <pc:docMk/>
            <pc:sldMk cId="1417764362" sldId="265"/>
            <ac:spMk id="15" creationId="{F2E20BCB-600F-5CAE-F040-2AE86C1E8D52}"/>
          </ac:spMkLst>
        </pc:spChg>
        <pc:spChg chg="add del mod">
          <ac:chgData name="Kate Roche" userId="a2bb4fc8-94b9-4388-89ef-6369f1730b9e" providerId="ADAL" clId="{8B619998-6FAA-4E54-8C5F-7D04490E6950}" dt="2026-04-02T09:21:26.912" v="992" actId="26606"/>
          <ac:spMkLst>
            <pc:docMk/>
            <pc:sldMk cId="1417764362" sldId="265"/>
            <ac:spMk id="16" creationId="{9693B6CD-AF24-85D1-FDC7-5AC4B938E922}"/>
          </ac:spMkLst>
        </pc:spChg>
        <pc:spChg chg="add del mod">
          <ac:chgData name="Kate Roche" userId="a2bb4fc8-94b9-4388-89ef-6369f1730b9e" providerId="ADAL" clId="{8B619998-6FAA-4E54-8C5F-7D04490E6950}" dt="2026-04-02T09:19:35.389" v="979" actId="26606"/>
          <ac:spMkLst>
            <pc:docMk/>
            <pc:sldMk cId="1417764362" sldId="265"/>
            <ac:spMk id="17" creationId="{DD01DD46-C60B-72D5-6150-FAA9CCB0CAAE}"/>
          </ac:spMkLst>
        </pc:spChg>
        <pc:graphicFrameChg chg="add del">
          <ac:chgData name="Kate Roche" userId="a2bb4fc8-94b9-4388-89ef-6369f1730b9e" providerId="ADAL" clId="{8B619998-6FAA-4E54-8C5F-7D04490E6950}" dt="2026-04-02T09:18:57.596" v="971" actId="26606"/>
          <ac:graphicFrameMkLst>
            <pc:docMk/>
            <pc:sldMk cId="1417764362" sldId="265"/>
            <ac:graphicFrameMk id="5" creationId="{8E46C4C5-706D-A4A6-3346-4E80FA847F84}"/>
          </ac:graphicFrameMkLst>
        </pc:graphicFrameChg>
        <pc:graphicFrameChg chg="add del">
          <ac:chgData name="Kate Roche" userId="a2bb4fc8-94b9-4388-89ef-6369f1730b9e" providerId="ADAL" clId="{8B619998-6FAA-4E54-8C5F-7D04490E6950}" dt="2026-04-02T09:21:18.295" v="988" actId="26606"/>
          <ac:graphicFrameMkLst>
            <pc:docMk/>
            <pc:sldMk cId="1417764362" sldId="265"/>
            <ac:graphicFrameMk id="7" creationId="{6E16C57D-2F5E-FDD3-E6BB-AFA4F4959FB9}"/>
          </ac:graphicFrameMkLst>
        </pc:graphicFrameChg>
        <pc:graphicFrameChg chg="add del">
          <ac:chgData name="Kate Roche" userId="a2bb4fc8-94b9-4388-89ef-6369f1730b9e" providerId="ADAL" clId="{8B619998-6FAA-4E54-8C5F-7D04490E6950}" dt="2026-04-02T09:21:21.397" v="990" actId="26606"/>
          <ac:graphicFrameMkLst>
            <pc:docMk/>
            <pc:sldMk cId="1417764362" sldId="265"/>
            <ac:graphicFrameMk id="13" creationId="{9C6FC2D5-6549-442E-96C6-6B8485DFB69A}"/>
          </ac:graphicFrameMkLst>
        </pc:graphicFrameChg>
        <pc:graphicFrameChg chg="add del">
          <ac:chgData name="Kate Roche" userId="a2bb4fc8-94b9-4388-89ef-6369f1730b9e" providerId="ADAL" clId="{8B619998-6FAA-4E54-8C5F-7D04490E6950}" dt="2026-04-02T09:19:35.389" v="979" actId="26606"/>
          <ac:graphicFrameMkLst>
            <pc:docMk/>
            <pc:sldMk cId="1417764362" sldId="265"/>
            <ac:graphicFrameMk id="18" creationId="{C3835641-88B5-3425-E2EF-F22DCC2B6587}"/>
          </ac:graphicFrameMkLst>
        </pc:graphicFrameChg>
        <pc:graphicFrameChg chg="add del">
          <ac:chgData name="Kate Roche" userId="a2bb4fc8-94b9-4388-89ef-6369f1730b9e" providerId="ADAL" clId="{8B619998-6FAA-4E54-8C5F-7D04490E6950}" dt="2026-04-02T09:21:26.912" v="992" actId="26606"/>
          <ac:graphicFrameMkLst>
            <pc:docMk/>
            <pc:sldMk cId="1417764362" sldId="265"/>
            <ac:graphicFrameMk id="19" creationId="{D678EEE5-99C5-A29D-77D4-3AECF78FF699}"/>
          </ac:graphicFrameMkLst>
        </pc:graphicFrameChg>
        <pc:picChg chg="add mod">
          <ac:chgData name="Kate Roche" userId="a2bb4fc8-94b9-4388-89ef-6369f1730b9e" providerId="ADAL" clId="{8B619998-6FAA-4E54-8C5F-7D04490E6950}" dt="2026-04-02T09:22:55.981" v="1000" actId="1076"/>
          <ac:picMkLst>
            <pc:docMk/>
            <pc:sldMk cId="1417764362" sldId="265"/>
            <ac:picMk id="20" creationId="{CCB66430-8C7E-D343-1CF6-FC00103CB797}"/>
          </ac:picMkLst>
        </pc:picChg>
      </pc:sldChg>
      <pc:sldChg chg="modSp add mod ord">
        <pc:chgData name="Kate Roche" userId="a2bb4fc8-94b9-4388-89ef-6369f1730b9e" providerId="ADAL" clId="{8B619998-6FAA-4E54-8C5F-7D04490E6950}" dt="2026-04-02T09:29:00.450" v="1037"/>
        <pc:sldMkLst>
          <pc:docMk/>
          <pc:sldMk cId="4287475087" sldId="266"/>
        </pc:sldMkLst>
        <pc:spChg chg="mod">
          <ac:chgData name="Kate Roche" userId="a2bb4fc8-94b9-4388-89ef-6369f1730b9e" providerId="ADAL" clId="{8B619998-6FAA-4E54-8C5F-7D04490E6950}" dt="2026-04-02T09:25:31.637" v="1014"/>
          <ac:spMkLst>
            <pc:docMk/>
            <pc:sldMk cId="4287475087" sldId="266"/>
            <ac:spMk id="2" creationId="{8CE24382-8568-CAC2-E5BF-A6F453B12656}"/>
          </ac:spMkLst>
        </pc:spChg>
        <pc:graphicFrameChg chg="mod modGraphic">
          <ac:chgData name="Kate Roche" userId="a2bb4fc8-94b9-4388-89ef-6369f1730b9e" providerId="ADAL" clId="{8B619998-6FAA-4E54-8C5F-7D04490E6950}" dt="2026-04-02T09:29:00.450" v="1037"/>
          <ac:graphicFrameMkLst>
            <pc:docMk/>
            <pc:sldMk cId="4287475087" sldId="266"/>
            <ac:graphicFrameMk id="5" creationId="{B136B5F3-9E73-5E74-5619-3D54B8F5EDF5}"/>
          </ac:graphicFrameMkLst>
        </pc:graphicFrameChg>
      </pc:sldChg>
    </pc:docChg>
  </pc:docChgLst>
  <pc:docChgLst>
    <pc:chgData name="Rebecca Miller" userId="S::rebecca.miller@soltukt.co.uk::faf98e11-b687-4f06-9cfb-7d6c2a324506" providerId="AD" clId="Web-{737A1416-F8BE-9759-B2DB-E5D85BF494F8}"/>
    <pc:docChg chg="mod modSld">
      <pc:chgData name="Rebecca Miller" userId="S::rebecca.miller@soltukt.co.uk::faf98e11-b687-4f06-9cfb-7d6c2a324506" providerId="AD" clId="Web-{737A1416-F8BE-9759-B2DB-E5D85BF494F8}" dt="2026-04-01T07:49:56.350" v="100" actId="20577"/>
      <pc:docMkLst>
        <pc:docMk/>
      </pc:docMkLst>
      <pc:sldChg chg="modSp">
        <pc:chgData name="Rebecca Miller" userId="S::rebecca.miller@soltukt.co.uk::faf98e11-b687-4f06-9cfb-7d6c2a324506" providerId="AD" clId="Web-{737A1416-F8BE-9759-B2DB-E5D85BF494F8}" dt="2026-04-01T07:35:50.156" v="1" actId="20577"/>
        <pc:sldMkLst>
          <pc:docMk/>
          <pc:sldMk cId="1026709456" sldId="256"/>
        </pc:sldMkLst>
        <pc:spChg chg="mod">
          <ac:chgData name="Rebecca Miller" userId="S::rebecca.miller@soltukt.co.uk::faf98e11-b687-4f06-9cfb-7d6c2a324506" providerId="AD" clId="Web-{737A1416-F8BE-9759-B2DB-E5D85BF494F8}" dt="2026-04-01T07:35:44.140" v="0" actId="20577"/>
          <ac:spMkLst>
            <pc:docMk/>
            <pc:sldMk cId="1026709456" sldId="256"/>
            <ac:spMk id="2" creationId="{026CCC01-6B52-36B4-1884-B7939349AFCA}"/>
          </ac:spMkLst>
        </pc:spChg>
        <pc:spChg chg="mod">
          <ac:chgData name="Rebecca Miller" userId="S::rebecca.miller@soltukt.co.uk::faf98e11-b687-4f06-9cfb-7d6c2a324506" providerId="AD" clId="Web-{737A1416-F8BE-9759-B2DB-E5D85BF494F8}" dt="2026-04-01T07:35:50.156" v="1" actId="20577"/>
          <ac:spMkLst>
            <pc:docMk/>
            <pc:sldMk cId="1026709456" sldId="256"/>
            <ac:spMk id="3" creationId="{E88528E4-0483-08BA-B2F8-D080ED9954BB}"/>
          </ac:spMkLst>
        </pc:spChg>
      </pc:sldChg>
      <pc:sldChg chg="modSp">
        <pc:chgData name="Rebecca Miller" userId="S::rebecca.miller@soltukt.co.uk::faf98e11-b687-4f06-9cfb-7d6c2a324506" providerId="AD" clId="Web-{737A1416-F8BE-9759-B2DB-E5D85BF494F8}" dt="2026-04-01T07:36:04.453" v="2" actId="20577"/>
        <pc:sldMkLst>
          <pc:docMk/>
          <pc:sldMk cId="601727820" sldId="258"/>
        </pc:sldMkLst>
        <pc:spChg chg="mod">
          <ac:chgData name="Rebecca Miller" userId="S::rebecca.miller@soltukt.co.uk::faf98e11-b687-4f06-9cfb-7d6c2a324506" providerId="AD" clId="Web-{737A1416-F8BE-9759-B2DB-E5D85BF494F8}" dt="2026-04-01T07:36:04.453" v="2" actId="20577"/>
          <ac:spMkLst>
            <pc:docMk/>
            <pc:sldMk cId="601727820" sldId="258"/>
            <ac:spMk id="2" creationId="{9B42880A-8B75-95C7-4CC8-D388C9A3DF1A}"/>
          </ac:spMkLst>
        </pc:spChg>
      </pc:sldChg>
      <pc:sldChg chg="modSp">
        <pc:chgData name="Rebecca Miller" userId="S::rebecca.miller@soltukt.co.uk::faf98e11-b687-4f06-9cfb-7d6c2a324506" providerId="AD" clId="Web-{737A1416-F8BE-9759-B2DB-E5D85BF494F8}" dt="2026-04-01T07:45:18.969" v="93" actId="20577"/>
        <pc:sldMkLst>
          <pc:docMk/>
          <pc:sldMk cId="2282222911" sldId="259"/>
        </pc:sldMkLst>
        <pc:spChg chg="mod">
          <ac:chgData name="Rebecca Miller" userId="S::rebecca.miller@soltukt.co.uk::faf98e11-b687-4f06-9cfb-7d6c2a324506" providerId="AD" clId="Web-{737A1416-F8BE-9759-B2DB-E5D85BF494F8}" dt="2026-04-01T07:36:40.515" v="4" actId="20577"/>
          <ac:spMkLst>
            <pc:docMk/>
            <pc:sldMk cId="2282222911" sldId="259"/>
            <ac:spMk id="2" creationId="{1D24F86D-EE1E-3B9A-DAAD-02048B543D1C}"/>
          </ac:spMkLst>
        </pc:spChg>
        <pc:spChg chg="mod">
          <ac:chgData name="Rebecca Miller" userId="S::rebecca.miller@soltukt.co.uk::faf98e11-b687-4f06-9cfb-7d6c2a324506" providerId="AD" clId="Web-{737A1416-F8BE-9759-B2DB-E5D85BF494F8}" dt="2026-04-01T07:45:18.969" v="93" actId="20577"/>
          <ac:spMkLst>
            <pc:docMk/>
            <pc:sldMk cId="2282222911" sldId="259"/>
            <ac:spMk id="3" creationId="{E9419058-7422-248D-1D1F-BEC7A3686E85}"/>
          </ac:spMkLst>
        </pc:spChg>
      </pc:sldChg>
      <pc:sldChg chg="modSp modCm">
        <pc:chgData name="Rebecca Miller" userId="S::rebecca.miller@soltukt.co.uk::faf98e11-b687-4f06-9cfb-7d6c2a324506" providerId="AD" clId="Web-{737A1416-F8BE-9759-B2DB-E5D85BF494F8}" dt="2026-04-01T07:49:56.350" v="100" actId="20577"/>
        <pc:sldMkLst>
          <pc:docMk/>
          <pc:sldMk cId="731951146" sldId="260"/>
        </pc:sldMkLst>
        <pc:spChg chg="mod">
          <ac:chgData name="Rebecca Miller" userId="S::rebecca.miller@soltukt.co.uk::faf98e11-b687-4f06-9cfb-7d6c2a324506" providerId="AD" clId="Web-{737A1416-F8BE-9759-B2DB-E5D85BF494F8}" dt="2026-04-01T07:37:30.188" v="13" actId="20577"/>
          <ac:spMkLst>
            <pc:docMk/>
            <pc:sldMk cId="731951146" sldId="260"/>
            <ac:spMk id="2" creationId="{4FBED76C-B7AF-D2B0-EFB5-F0054CE536DE}"/>
          </ac:spMkLst>
        </pc:spChg>
        <pc:spChg chg="mod">
          <ac:chgData name="Rebecca Miller" userId="S::rebecca.miller@soltukt.co.uk::faf98e11-b687-4f06-9cfb-7d6c2a324506" providerId="AD" clId="Web-{737A1416-F8BE-9759-B2DB-E5D85BF494F8}" dt="2026-04-01T07:49:56.350" v="100" actId="20577"/>
          <ac:spMkLst>
            <pc:docMk/>
            <pc:sldMk cId="731951146" sldId="260"/>
            <ac:spMk id="3" creationId="{D5DC8EA6-06FC-7372-546D-DE6451E3ACC0}"/>
          </ac:spMkLst>
        </pc:spChg>
        <pc:extLst>
          <p:ext xmlns:p="http://schemas.openxmlformats.org/presentationml/2006/main" uri="{D6D511B9-2390-475A-947B-AFAB55BFBCF1}">
            <pc226:cmChg xmlns:pc226="http://schemas.microsoft.com/office/powerpoint/2022/06/main/command" chg="mod">
              <pc226:chgData name="Rebecca Miller" userId="S::rebecca.miller@soltukt.co.uk::faf98e11-b687-4f06-9cfb-7d6c2a324506" providerId="AD" clId="Web-{737A1416-F8BE-9759-B2DB-E5D85BF494F8}" dt="2026-04-01T07:49:45.865" v="99" actId="20577"/>
              <pc2:cmMkLst xmlns:pc2="http://schemas.microsoft.com/office/powerpoint/2019/9/main/command">
                <pc:docMk/>
                <pc:sldMk cId="731951146" sldId="260"/>
                <pc2:cmMk id="{9F41E443-9990-46CD-A117-3C36F091E38E}"/>
              </pc2:cmMkLst>
            </pc226:cmChg>
          </p:ext>
        </pc:extLst>
      </pc:sldChg>
      <pc:sldChg chg="modSp">
        <pc:chgData name="Rebecca Miller" userId="S::rebecca.miller@soltukt.co.uk::faf98e11-b687-4f06-9cfb-7d6c2a324506" providerId="AD" clId="Web-{737A1416-F8BE-9759-B2DB-E5D85BF494F8}" dt="2026-04-01T07:38:24.191" v="20" actId="20577"/>
        <pc:sldMkLst>
          <pc:docMk/>
          <pc:sldMk cId="842572401" sldId="261"/>
        </pc:sldMkLst>
        <pc:spChg chg="mod">
          <ac:chgData name="Rebecca Miller" userId="S::rebecca.miller@soltukt.co.uk::faf98e11-b687-4f06-9cfb-7d6c2a324506" providerId="AD" clId="Web-{737A1416-F8BE-9759-B2DB-E5D85BF494F8}" dt="2026-04-01T07:38:24.191" v="20" actId="20577"/>
          <ac:spMkLst>
            <pc:docMk/>
            <pc:sldMk cId="842572401" sldId="261"/>
            <ac:spMk id="3" creationId="{09F06FF1-76C5-7B43-6A15-71978327E517}"/>
          </ac:spMkLst>
        </pc:spChg>
      </pc:sldChg>
      <pc:sldChg chg="modSp">
        <pc:chgData name="Rebecca Miller" userId="S::rebecca.miller@soltukt.co.uk::faf98e11-b687-4f06-9cfb-7d6c2a324506" providerId="AD" clId="Web-{737A1416-F8BE-9759-B2DB-E5D85BF494F8}" dt="2026-04-01T07:38:05.079" v="16" actId="20577"/>
        <pc:sldMkLst>
          <pc:docMk/>
          <pc:sldMk cId="2008117001" sldId="264"/>
        </pc:sldMkLst>
        <pc:spChg chg="mod">
          <ac:chgData name="Rebecca Miller" userId="S::rebecca.miller@soltukt.co.uk::faf98e11-b687-4f06-9cfb-7d6c2a324506" providerId="AD" clId="Web-{737A1416-F8BE-9759-B2DB-E5D85BF494F8}" dt="2026-04-01T07:37:59.110" v="15" actId="20577"/>
          <ac:spMkLst>
            <pc:docMk/>
            <pc:sldMk cId="2008117001" sldId="264"/>
            <ac:spMk id="2" creationId="{FE28BF8B-2925-5D30-2AA8-6CC1FA895DDC}"/>
          </ac:spMkLst>
        </pc:spChg>
        <pc:spChg chg="mod">
          <ac:chgData name="Rebecca Miller" userId="S::rebecca.miller@soltukt.co.uk::faf98e11-b687-4f06-9cfb-7d6c2a324506" providerId="AD" clId="Web-{737A1416-F8BE-9759-B2DB-E5D85BF494F8}" dt="2026-04-01T07:38:05.079" v="16" actId="20577"/>
          <ac:spMkLst>
            <pc:docMk/>
            <pc:sldMk cId="2008117001" sldId="264"/>
            <ac:spMk id="3" creationId="{CAC1087D-2AD0-E838-C0E9-8CA3233B2C03}"/>
          </ac:spMkLst>
        </pc:spChg>
      </pc:sldChg>
      <pc:sldChg chg="modSp">
        <pc:chgData name="Rebecca Miller" userId="S::rebecca.miller@soltukt.co.uk::faf98e11-b687-4f06-9cfb-7d6c2a324506" providerId="AD" clId="Web-{737A1416-F8BE-9759-B2DB-E5D85BF494F8}" dt="2026-04-01T07:36:33.156" v="3" actId="20577"/>
        <pc:sldMkLst>
          <pc:docMk/>
          <pc:sldMk cId="1417764362" sldId="265"/>
        </pc:sldMkLst>
        <pc:spChg chg="mod">
          <ac:chgData name="Rebecca Miller" userId="S::rebecca.miller@soltukt.co.uk::faf98e11-b687-4f06-9cfb-7d6c2a324506" providerId="AD" clId="Web-{737A1416-F8BE-9759-B2DB-E5D85BF494F8}" dt="2026-04-01T07:36:33.156" v="3" actId="20577"/>
          <ac:spMkLst>
            <pc:docMk/>
            <pc:sldMk cId="1417764362" sldId="265"/>
            <ac:spMk id="3" creationId="{F2E20BCB-600F-5CAE-F040-2AE86C1E8D52}"/>
          </ac:spMkLst>
        </pc:spChg>
      </pc:sldChg>
    </pc:docChg>
  </pc:docChgLst>
  <pc:docChgLst>
    <pc:chgData name="Kate Roche" userId="S::kate.roche@soltukt.co.uk::a2bb4fc8-94b9-4388-89ef-6369f1730b9e" providerId="AD" clId="Web-{1ECDE168-0221-BCD0-0D91-76EA056CB08D}"/>
    <pc:docChg chg="modSld">
      <pc:chgData name="Kate Roche" userId="S::kate.roche@soltukt.co.uk::a2bb4fc8-94b9-4388-89ef-6369f1730b9e" providerId="AD" clId="Web-{1ECDE168-0221-BCD0-0D91-76EA056CB08D}" dt="2026-03-31T13:58:16.695" v="18" actId="20577"/>
      <pc:docMkLst>
        <pc:docMk/>
      </pc:docMkLst>
      <pc:sldChg chg="modSp">
        <pc:chgData name="Kate Roche" userId="S::kate.roche@soltukt.co.uk::a2bb4fc8-94b9-4388-89ef-6369f1730b9e" providerId="AD" clId="Web-{1ECDE168-0221-BCD0-0D91-76EA056CB08D}" dt="2026-03-31T13:58:16.695" v="18" actId="20577"/>
        <pc:sldMkLst>
          <pc:docMk/>
          <pc:sldMk cId="601727820" sldId="258"/>
        </pc:sldMkLst>
        <pc:spChg chg="mod">
          <ac:chgData name="Kate Roche" userId="S::kate.roche@soltukt.co.uk::a2bb4fc8-94b9-4388-89ef-6369f1730b9e" providerId="AD" clId="Web-{1ECDE168-0221-BCD0-0D91-76EA056CB08D}" dt="2026-03-31T13:58:16.695" v="18" actId="20577"/>
          <ac:spMkLst>
            <pc:docMk/>
            <pc:sldMk cId="601727820" sldId="258"/>
            <ac:spMk id="3" creationId="{1E296EB2-46D1-A8EC-3215-D9B57AE39711}"/>
          </ac:spMkLst>
        </pc:sp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6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svg"/><Relationship Id="rId1" Type="http://schemas.openxmlformats.org/officeDocument/2006/relationships/image" Target="../media/image3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image" Target="../media/image6.svg"/><Relationship Id="rId4" Type="http://schemas.openxmlformats.org/officeDocument/2006/relationships/image" Target="../media/image9.sv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svg"/><Relationship Id="rId2" Type="http://schemas.openxmlformats.org/officeDocument/2006/relationships/image" Target="../media/image10.svg"/><Relationship Id="rId1" Type="http://schemas.openxmlformats.org/officeDocument/2006/relationships/image" Target="../media/image6.svg"/><Relationship Id="rId5" Type="http://schemas.openxmlformats.org/officeDocument/2006/relationships/image" Target="../media/image13.svg"/><Relationship Id="rId4" Type="http://schemas.openxmlformats.org/officeDocument/2006/relationships/image" Target="../media/image12.sv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svg"/><Relationship Id="rId1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8BE9993-4BC0-422C-BE33-CD29E3D1F2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1B5997-B079-4A00-9E7F-CC250ED05EDE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Government to explore feasibility of strengthened tax relief for touring and philanthropic incentives but no firm commitments.</a:t>
          </a:r>
        </a:p>
      </dgm:t>
    </dgm:pt>
    <dgm:pt modelId="{2F6E1C88-498E-49C5-AF69-9238A33C4342}" type="parTrans" cxnId="{72091D7C-C0E6-466E-932F-1D88CEC36701}">
      <dgm:prSet/>
      <dgm:spPr/>
      <dgm:t>
        <a:bodyPr/>
        <a:lstStyle/>
        <a:p>
          <a:endParaRPr lang="en-US"/>
        </a:p>
      </dgm:t>
    </dgm:pt>
    <dgm:pt modelId="{E89A9522-06AE-44DE-9572-BB23F451CD89}" type="sibTrans" cxnId="{72091D7C-C0E6-466E-932F-1D88CEC36701}">
      <dgm:prSet/>
      <dgm:spPr/>
      <dgm:t>
        <a:bodyPr/>
        <a:lstStyle/>
        <a:p>
          <a:endParaRPr lang="en-US"/>
        </a:p>
      </dgm:t>
    </dgm:pt>
    <dgm:pt modelId="{1998270C-2585-4063-B923-7BACE6B54E05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Positive mentions from DCMS and Baroness Hodge on touring tax relief.</a:t>
          </a:r>
        </a:p>
      </dgm:t>
    </dgm:pt>
    <dgm:pt modelId="{5E1EC904-D9A7-45D7-AD1F-C7DE5719F0D9}" type="parTrans" cxnId="{8A0A1EA2-DDFE-40C9-A5A0-9A3EE8D97856}">
      <dgm:prSet/>
      <dgm:spPr/>
      <dgm:t>
        <a:bodyPr/>
        <a:lstStyle/>
        <a:p>
          <a:endParaRPr lang="en-US"/>
        </a:p>
      </dgm:t>
    </dgm:pt>
    <dgm:pt modelId="{607A7A41-1947-4127-9157-83EE53D4F6B8}" type="sibTrans" cxnId="{8A0A1EA2-DDFE-40C9-A5A0-9A3EE8D97856}">
      <dgm:prSet/>
      <dgm:spPr/>
      <dgm:t>
        <a:bodyPr/>
        <a:lstStyle/>
        <a:p>
          <a:endParaRPr lang="en-US"/>
        </a:p>
      </dgm:t>
    </dgm:pt>
    <dgm:pt modelId="{F140DE72-5F22-4783-A8B1-DB7E8AE0EB46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Government will publish roadmap to support the growth of place-based philanthropy.</a:t>
          </a:r>
        </a:p>
      </dgm:t>
    </dgm:pt>
    <dgm:pt modelId="{57DE3B8B-3DAB-4BCD-9EC6-E34A743F8C45}" type="parTrans" cxnId="{85362986-AD6A-4985-98F5-48D667CECB92}">
      <dgm:prSet/>
      <dgm:spPr/>
      <dgm:t>
        <a:bodyPr/>
        <a:lstStyle/>
        <a:p>
          <a:endParaRPr lang="en-US"/>
        </a:p>
      </dgm:t>
    </dgm:pt>
    <dgm:pt modelId="{CF0052CF-DFE3-4956-AA02-E19ED2E8C7BA}" type="sibTrans" cxnId="{85362986-AD6A-4985-98F5-48D667CECB92}">
      <dgm:prSet/>
      <dgm:spPr/>
      <dgm:t>
        <a:bodyPr/>
        <a:lstStyle/>
        <a:p>
          <a:endParaRPr lang="en-US"/>
        </a:p>
      </dgm:t>
    </dgm:pt>
    <dgm:pt modelId="{DA06FA3E-D6B6-4A9E-B82D-90DB55280301}" type="pres">
      <dgm:prSet presAssocID="{E8BE9993-4BC0-422C-BE33-CD29E3D1F2B8}" presName="root" presStyleCnt="0">
        <dgm:presLayoutVars>
          <dgm:dir/>
          <dgm:resizeHandles val="exact"/>
        </dgm:presLayoutVars>
      </dgm:prSet>
      <dgm:spPr/>
    </dgm:pt>
    <dgm:pt modelId="{156AD745-75D7-451F-8BE3-792194854901}" type="pres">
      <dgm:prSet presAssocID="{461B5997-B079-4A00-9E7F-CC250ED05EDE}" presName="compNode" presStyleCnt="0"/>
      <dgm:spPr/>
    </dgm:pt>
    <dgm:pt modelId="{77C296B7-877E-4F1C-92CF-5AB992230A11}" type="pres">
      <dgm:prSet presAssocID="{461B5997-B079-4A00-9E7F-CC250ED05EDE}" presName="bgRect" presStyleLbl="bgShp" presStyleIdx="0" presStyleCnt="3"/>
      <dgm:spPr/>
    </dgm:pt>
    <dgm:pt modelId="{6E41C8DC-D668-4392-98F0-25FA4B6452CE}" type="pres">
      <dgm:prSet presAssocID="{461B5997-B079-4A00-9E7F-CC250ED05EDE}" presName="iconRect" presStyleLbl="node1" presStyleIdx="0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ound with solid fill"/>
        </a:ext>
      </dgm:extLst>
    </dgm:pt>
    <dgm:pt modelId="{DE8E4876-BC1A-4186-8664-F66B2AE8D8B0}" type="pres">
      <dgm:prSet presAssocID="{461B5997-B079-4A00-9E7F-CC250ED05EDE}" presName="spaceRect" presStyleCnt="0"/>
      <dgm:spPr/>
    </dgm:pt>
    <dgm:pt modelId="{E26F2F31-F320-4E06-804F-7B1D37FE77E2}" type="pres">
      <dgm:prSet presAssocID="{461B5997-B079-4A00-9E7F-CC250ED05EDE}" presName="parTx" presStyleLbl="revTx" presStyleIdx="0" presStyleCnt="3">
        <dgm:presLayoutVars>
          <dgm:chMax val="0"/>
          <dgm:chPref val="0"/>
        </dgm:presLayoutVars>
      </dgm:prSet>
      <dgm:spPr/>
    </dgm:pt>
    <dgm:pt modelId="{622C17F3-98BB-4458-B153-82A6EABCD4C8}" type="pres">
      <dgm:prSet presAssocID="{E89A9522-06AE-44DE-9572-BB23F451CD89}" presName="sibTrans" presStyleCnt="0"/>
      <dgm:spPr/>
    </dgm:pt>
    <dgm:pt modelId="{32C58532-9489-46BE-8685-17A973F43E84}" type="pres">
      <dgm:prSet presAssocID="{1998270C-2585-4063-B923-7BACE6B54E05}" presName="compNode" presStyleCnt="0"/>
      <dgm:spPr/>
    </dgm:pt>
    <dgm:pt modelId="{072E7E99-06FF-41B1-AFB2-5BA90DB0299E}" type="pres">
      <dgm:prSet presAssocID="{1998270C-2585-4063-B923-7BACE6B54E05}" presName="bgRect" presStyleLbl="bgShp" presStyleIdx="1" presStyleCnt="3" custLinFactNeighborX="-22946" custLinFactNeighborY="-3842"/>
      <dgm:spPr/>
    </dgm:pt>
    <dgm:pt modelId="{BB0CA88C-212A-42D0-963F-C80676026E26}" type="pres">
      <dgm:prSet presAssocID="{1998270C-2585-4063-B923-7BACE6B54E05}" presName="iconRect" presStyleLbl="nod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 with solid fill"/>
        </a:ext>
      </dgm:extLst>
    </dgm:pt>
    <dgm:pt modelId="{825A4967-36D6-4D6A-95F8-0F7398F30C5A}" type="pres">
      <dgm:prSet presAssocID="{1998270C-2585-4063-B923-7BACE6B54E05}" presName="spaceRect" presStyleCnt="0"/>
      <dgm:spPr/>
    </dgm:pt>
    <dgm:pt modelId="{767D2902-CFFB-4518-8BC0-811F8290E9B9}" type="pres">
      <dgm:prSet presAssocID="{1998270C-2585-4063-B923-7BACE6B54E05}" presName="parTx" presStyleLbl="revTx" presStyleIdx="1" presStyleCnt="3">
        <dgm:presLayoutVars>
          <dgm:chMax val="0"/>
          <dgm:chPref val="0"/>
        </dgm:presLayoutVars>
      </dgm:prSet>
      <dgm:spPr/>
    </dgm:pt>
    <dgm:pt modelId="{D1A3EDEE-9553-4690-8600-169E4C6FA34D}" type="pres">
      <dgm:prSet presAssocID="{607A7A41-1947-4127-9157-83EE53D4F6B8}" presName="sibTrans" presStyleCnt="0"/>
      <dgm:spPr/>
    </dgm:pt>
    <dgm:pt modelId="{49F0ED3C-E9E8-4029-82F1-85FBD404BE8C}" type="pres">
      <dgm:prSet presAssocID="{F140DE72-5F22-4783-A8B1-DB7E8AE0EB46}" presName="compNode" presStyleCnt="0"/>
      <dgm:spPr/>
    </dgm:pt>
    <dgm:pt modelId="{2E7B4266-C869-4CCC-9CF2-1C9D6F441E55}" type="pres">
      <dgm:prSet presAssocID="{F140DE72-5F22-4783-A8B1-DB7E8AE0EB46}" presName="bgRect" presStyleLbl="bgShp" presStyleIdx="2" presStyleCnt="3"/>
      <dgm:spPr/>
    </dgm:pt>
    <dgm:pt modelId="{8133AE4D-2C9F-4625-8BE5-33939357D255}" type="pres">
      <dgm:prSet presAssocID="{F140DE72-5F22-4783-A8B1-DB7E8AE0EB46}" presName="iconRect" presStyleLbl="node1" presStyleIdx="2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hilanthropy with solid fill"/>
        </a:ext>
      </dgm:extLst>
    </dgm:pt>
    <dgm:pt modelId="{BF0CC42B-1297-4E8D-BA36-7AA917B36042}" type="pres">
      <dgm:prSet presAssocID="{F140DE72-5F22-4783-A8B1-DB7E8AE0EB46}" presName="spaceRect" presStyleCnt="0"/>
      <dgm:spPr/>
    </dgm:pt>
    <dgm:pt modelId="{44F1E180-0AD3-495C-96F2-6CDAB02B7AB2}" type="pres">
      <dgm:prSet presAssocID="{F140DE72-5F22-4783-A8B1-DB7E8AE0EB46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E988B914-C22F-4AA8-8D34-7919C7042DCC}" type="presOf" srcId="{461B5997-B079-4A00-9E7F-CC250ED05EDE}" destId="{E26F2F31-F320-4E06-804F-7B1D37FE77E2}" srcOrd="0" destOrd="0" presId="urn:microsoft.com/office/officeart/2018/2/layout/IconVerticalSolidList"/>
    <dgm:cxn modelId="{C4990565-5C91-4D2D-BDA8-80EDED1CC260}" type="presOf" srcId="{1998270C-2585-4063-B923-7BACE6B54E05}" destId="{767D2902-CFFB-4518-8BC0-811F8290E9B9}" srcOrd="0" destOrd="0" presId="urn:microsoft.com/office/officeart/2018/2/layout/IconVerticalSolidList"/>
    <dgm:cxn modelId="{80782F76-70E7-419B-8A77-3B258506EF67}" type="presOf" srcId="{F140DE72-5F22-4783-A8B1-DB7E8AE0EB46}" destId="{44F1E180-0AD3-495C-96F2-6CDAB02B7AB2}" srcOrd="0" destOrd="0" presId="urn:microsoft.com/office/officeart/2018/2/layout/IconVerticalSolidList"/>
    <dgm:cxn modelId="{72091D7C-C0E6-466E-932F-1D88CEC36701}" srcId="{E8BE9993-4BC0-422C-BE33-CD29E3D1F2B8}" destId="{461B5997-B079-4A00-9E7F-CC250ED05EDE}" srcOrd="0" destOrd="0" parTransId="{2F6E1C88-498E-49C5-AF69-9238A33C4342}" sibTransId="{E89A9522-06AE-44DE-9572-BB23F451CD89}"/>
    <dgm:cxn modelId="{85362986-AD6A-4985-98F5-48D667CECB92}" srcId="{E8BE9993-4BC0-422C-BE33-CD29E3D1F2B8}" destId="{F140DE72-5F22-4783-A8B1-DB7E8AE0EB46}" srcOrd="2" destOrd="0" parTransId="{57DE3B8B-3DAB-4BCD-9EC6-E34A743F8C45}" sibTransId="{CF0052CF-DFE3-4956-AA02-E19ED2E8C7BA}"/>
    <dgm:cxn modelId="{8A0A1EA2-DDFE-40C9-A5A0-9A3EE8D97856}" srcId="{E8BE9993-4BC0-422C-BE33-CD29E3D1F2B8}" destId="{1998270C-2585-4063-B923-7BACE6B54E05}" srcOrd="1" destOrd="0" parTransId="{5E1EC904-D9A7-45D7-AD1F-C7DE5719F0D9}" sibTransId="{607A7A41-1947-4127-9157-83EE53D4F6B8}"/>
    <dgm:cxn modelId="{F6F974B4-8B9D-4959-A033-F34D54BB386B}" type="presOf" srcId="{E8BE9993-4BC0-422C-BE33-CD29E3D1F2B8}" destId="{DA06FA3E-D6B6-4A9E-B82D-90DB55280301}" srcOrd="0" destOrd="0" presId="urn:microsoft.com/office/officeart/2018/2/layout/IconVerticalSolidList"/>
    <dgm:cxn modelId="{E6CFDFE2-5331-4261-ADB3-27E98CE70745}" type="presParOf" srcId="{DA06FA3E-D6B6-4A9E-B82D-90DB55280301}" destId="{156AD745-75D7-451F-8BE3-792194854901}" srcOrd="0" destOrd="0" presId="urn:microsoft.com/office/officeart/2018/2/layout/IconVerticalSolidList"/>
    <dgm:cxn modelId="{E3C1AD3E-CFFD-4A18-BF98-26C078BADED7}" type="presParOf" srcId="{156AD745-75D7-451F-8BE3-792194854901}" destId="{77C296B7-877E-4F1C-92CF-5AB992230A11}" srcOrd="0" destOrd="0" presId="urn:microsoft.com/office/officeart/2018/2/layout/IconVerticalSolidList"/>
    <dgm:cxn modelId="{29CA732B-BCF3-4B89-BC88-0047DB488175}" type="presParOf" srcId="{156AD745-75D7-451F-8BE3-792194854901}" destId="{6E41C8DC-D668-4392-98F0-25FA4B6452CE}" srcOrd="1" destOrd="0" presId="urn:microsoft.com/office/officeart/2018/2/layout/IconVerticalSolidList"/>
    <dgm:cxn modelId="{62D56ED7-95C7-44C5-AEE9-9D373ED6D83D}" type="presParOf" srcId="{156AD745-75D7-451F-8BE3-792194854901}" destId="{DE8E4876-BC1A-4186-8664-F66B2AE8D8B0}" srcOrd="2" destOrd="0" presId="urn:microsoft.com/office/officeart/2018/2/layout/IconVerticalSolidList"/>
    <dgm:cxn modelId="{B1A7D414-C3B9-4F4A-9ED1-336EB6B3AFF1}" type="presParOf" srcId="{156AD745-75D7-451F-8BE3-792194854901}" destId="{E26F2F31-F320-4E06-804F-7B1D37FE77E2}" srcOrd="3" destOrd="0" presId="urn:microsoft.com/office/officeart/2018/2/layout/IconVerticalSolidList"/>
    <dgm:cxn modelId="{1713C4FC-0615-4BA0-93A1-A0A4F8AEE5B7}" type="presParOf" srcId="{DA06FA3E-D6B6-4A9E-B82D-90DB55280301}" destId="{622C17F3-98BB-4458-B153-82A6EABCD4C8}" srcOrd="1" destOrd="0" presId="urn:microsoft.com/office/officeart/2018/2/layout/IconVerticalSolidList"/>
    <dgm:cxn modelId="{7F52AB29-D817-46C0-8EDD-FF7FBFB470CC}" type="presParOf" srcId="{DA06FA3E-D6B6-4A9E-B82D-90DB55280301}" destId="{32C58532-9489-46BE-8685-17A973F43E84}" srcOrd="2" destOrd="0" presId="urn:microsoft.com/office/officeart/2018/2/layout/IconVerticalSolidList"/>
    <dgm:cxn modelId="{F4AE24D4-5065-487E-9B62-584FDC885513}" type="presParOf" srcId="{32C58532-9489-46BE-8685-17A973F43E84}" destId="{072E7E99-06FF-41B1-AFB2-5BA90DB0299E}" srcOrd="0" destOrd="0" presId="urn:microsoft.com/office/officeart/2018/2/layout/IconVerticalSolidList"/>
    <dgm:cxn modelId="{10ED8079-18BD-43A1-AE8C-88C811CE4F9B}" type="presParOf" srcId="{32C58532-9489-46BE-8685-17A973F43E84}" destId="{BB0CA88C-212A-42D0-963F-C80676026E26}" srcOrd="1" destOrd="0" presId="urn:microsoft.com/office/officeart/2018/2/layout/IconVerticalSolidList"/>
    <dgm:cxn modelId="{DA90BA41-9343-476B-84E1-84DB18C1754E}" type="presParOf" srcId="{32C58532-9489-46BE-8685-17A973F43E84}" destId="{825A4967-36D6-4D6A-95F8-0F7398F30C5A}" srcOrd="2" destOrd="0" presId="urn:microsoft.com/office/officeart/2018/2/layout/IconVerticalSolidList"/>
    <dgm:cxn modelId="{BEB23664-43C7-4F14-85DA-44552C2E3389}" type="presParOf" srcId="{32C58532-9489-46BE-8685-17A973F43E84}" destId="{767D2902-CFFB-4518-8BC0-811F8290E9B9}" srcOrd="3" destOrd="0" presId="urn:microsoft.com/office/officeart/2018/2/layout/IconVerticalSolidList"/>
    <dgm:cxn modelId="{17F90DF0-B518-4C75-A6A6-91733130C3FE}" type="presParOf" srcId="{DA06FA3E-D6B6-4A9E-B82D-90DB55280301}" destId="{D1A3EDEE-9553-4690-8600-169E4C6FA34D}" srcOrd="3" destOrd="0" presId="urn:microsoft.com/office/officeart/2018/2/layout/IconVerticalSolidList"/>
    <dgm:cxn modelId="{22FC99F0-4B92-4791-8419-54E2DA832108}" type="presParOf" srcId="{DA06FA3E-D6B6-4A9E-B82D-90DB55280301}" destId="{49F0ED3C-E9E8-4029-82F1-85FBD404BE8C}" srcOrd="4" destOrd="0" presId="urn:microsoft.com/office/officeart/2018/2/layout/IconVerticalSolidList"/>
    <dgm:cxn modelId="{3072BF8F-AA47-4214-A4BA-05D0ECB4298E}" type="presParOf" srcId="{49F0ED3C-E9E8-4029-82F1-85FBD404BE8C}" destId="{2E7B4266-C869-4CCC-9CF2-1C9D6F441E55}" srcOrd="0" destOrd="0" presId="urn:microsoft.com/office/officeart/2018/2/layout/IconVerticalSolidList"/>
    <dgm:cxn modelId="{7DA35D92-C516-4C0D-848B-0C6ADDFF09B3}" type="presParOf" srcId="{49F0ED3C-E9E8-4029-82F1-85FBD404BE8C}" destId="{8133AE4D-2C9F-4625-8BE5-33939357D255}" srcOrd="1" destOrd="0" presId="urn:microsoft.com/office/officeart/2018/2/layout/IconVerticalSolidList"/>
    <dgm:cxn modelId="{95C39202-3808-439D-A11E-E901575DDC52}" type="presParOf" srcId="{49F0ED3C-E9E8-4029-82F1-85FBD404BE8C}" destId="{BF0CC42B-1297-4E8D-BA36-7AA917B36042}" srcOrd="2" destOrd="0" presId="urn:microsoft.com/office/officeart/2018/2/layout/IconVerticalSolidList"/>
    <dgm:cxn modelId="{40D0898A-4971-4B83-8456-09027E5BEDA7}" type="presParOf" srcId="{49F0ED3C-E9E8-4029-82F1-85FBD404BE8C}" destId="{44F1E180-0AD3-495C-96F2-6CDAB02B7AB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8BE9993-4BC0-422C-BE33-CD29E3D1F2B8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61B5997-B079-4A00-9E7F-CC250ED05EDE}">
      <dgm:prSet/>
      <dgm:spPr/>
      <dgm:t>
        <a:bodyPr/>
        <a:lstStyle/>
        <a:p>
          <a:r>
            <a:rPr lang="en-US"/>
            <a:t>Government have committed to a </a:t>
          </a:r>
          <a:r>
            <a:rPr lang="en-US" b="1"/>
            <a:t>reformed NPO </a:t>
          </a:r>
          <a:r>
            <a:rPr lang="en-GB" b="1"/>
            <a:t>programme</a:t>
          </a:r>
          <a:r>
            <a:rPr lang="en-US"/>
            <a:t>.</a:t>
          </a:r>
        </a:p>
      </dgm:t>
    </dgm:pt>
    <dgm:pt modelId="{2F6E1C88-498E-49C5-AF69-9238A33C4342}" type="parTrans" cxnId="{72091D7C-C0E6-466E-932F-1D88CEC36701}">
      <dgm:prSet/>
      <dgm:spPr/>
      <dgm:t>
        <a:bodyPr/>
        <a:lstStyle/>
        <a:p>
          <a:endParaRPr lang="en-US"/>
        </a:p>
      </dgm:t>
    </dgm:pt>
    <dgm:pt modelId="{E89A9522-06AE-44DE-9572-BB23F451CD89}" type="sibTrans" cxnId="{72091D7C-C0E6-466E-932F-1D88CEC36701}">
      <dgm:prSet/>
      <dgm:spPr/>
      <dgm:t>
        <a:bodyPr/>
        <a:lstStyle/>
        <a:p>
          <a:endParaRPr lang="en-US"/>
        </a:p>
      </dgm:t>
    </dgm:pt>
    <dgm:pt modelId="{A133020C-8DCC-45B1-A198-8933998B6AFC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0"/>
            <a:t>- ACE to publish details on the new NPO process in </a:t>
          </a:r>
          <a:r>
            <a:rPr lang="en-US" b="1" i="0"/>
            <a:t>June 2026</a:t>
          </a:r>
        </a:p>
      </dgm:t>
    </dgm:pt>
    <dgm:pt modelId="{10439A95-FAA9-480C-9A46-C962DD85DA2D}" type="parTrans" cxnId="{26CE66D6-3C05-45D1-9C3F-D08432C6E1F9}">
      <dgm:prSet/>
      <dgm:spPr/>
      <dgm:t>
        <a:bodyPr/>
        <a:lstStyle/>
        <a:p>
          <a:endParaRPr lang="en-US"/>
        </a:p>
      </dgm:t>
    </dgm:pt>
    <dgm:pt modelId="{C4CA3D4D-B7B3-4D36-AD51-4A691ABAAA4D}" type="sibTrans" cxnId="{26CE66D6-3C05-45D1-9C3F-D08432C6E1F9}">
      <dgm:prSet/>
      <dgm:spPr/>
      <dgm:t>
        <a:bodyPr/>
        <a:lstStyle/>
        <a:p>
          <a:endParaRPr lang="en-US"/>
        </a:p>
      </dgm:t>
    </dgm:pt>
    <dgm:pt modelId="{DE572353-238B-4398-9FAE-6D2FDA69A7D9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0"/>
            <a:t>- Guidance to be published in </a:t>
          </a:r>
          <a:r>
            <a:rPr lang="en-US" b="1" i="0"/>
            <a:t>September 2026</a:t>
          </a:r>
        </a:p>
      </dgm:t>
    </dgm:pt>
    <dgm:pt modelId="{0826CE12-3FB0-443F-87B9-409E1E862146}" type="parTrans" cxnId="{A9A54ED3-184B-4C69-8DBA-17605E61867D}">
      <dgm:prSet/>
      <dgm:spPr/>
      <dgm:t>
        <a:bodyPr/>
        <a:lstStyle/>
        <a:p>
          <a:endParaRPr lang="en-US"/>
        </a:p>
      </dgm:t>
    </dgm:pt>
    <dgm:pt modelId="{253BD8AF-29D3-43BF-BBDA-05B6E2A6D284}" type="sibTrans" cxnId="{A9A54ED3-184B-4C69-8DBA-17605E61867D}">
      <dgm:prSet/>
      <dgm:spPr/>
      <dgm:t>
        <a:bodyPr/>
        <a:lstStyle/>
        <a:p>
          <a:endParaRPr lang="en-US"/>
        </a:p>
      </dgm:t>
    </dgm:pt>
    <dgm:pt modelId="{601467C6-757C-442A-B3BD-BB6544A0DD1D}">
      <dgm:prSet/>
      <dgm:spPr/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i="0"/>
            <a:t>- Decisions to be made by </a:t>
          </a:r>
          <a:r>
            <a:rPr lang="en-US" b="1" i="0"/>
            <a:t>July 2027 </a:t>
          </a:r>
          <a:r>
            <a:rPr lang="en-US" i="0"/>
            <a:t>for funding commencing </a:t>
          </a:r>
          <a:r>
            <a:rPr lang="en-US" b="1" i="0"/>
            <a:t>April    2028</a:t>
          </a:r>
          <a:r>
            <a:rPr lang="en-US" i="0"/>
            <a:t>. </a:t>
          </a:r>
        </a:p>
      </dgm:t>
    </dgm:pt>
    <dgm:pt modelId="{65E9F21F-49D7-4D4D-99AC-305AAB031543}" type="parTrans" cxnId="{26E1BF8E-D0AB-4A5F-B6C8-3849571CD410}">
      <dgm:prSet/>
      <dgm:spPr/>
      <dgm:t>
        <a:bodyPr/>
        <a:lstStyle/>
        <a:p>
          <a:endParaRPr lang="en-US"/>
        </a:p>
      </dgm:t>
    </dgm:pt>
    <dgm:pt modelId="{97BFC18D-29B6-4141-8FC1-7811F906C40E}" type="sibTrans" cxnId="{26E1BF8E-D0AB-4A5F-B6C8-3849571CD410}">
      <dgm:prSet/>
      <dgm:spPr/>
      <dgm:t>
        <a:bodyPr/>
        <a:lstStyle/>
        <a:p>
          <a:endParaRPr lang="en-US"/>
        </a:p>
      </dgm:t>
    </dgm:pt>
    <dgm:pt modelId="{1998270C-2585-4063-B923-7BACE6B54E05}">
      <dgm:prSet/>
      <dgm:spPr/>
      <dgm:t>
        <a:bodyPr/>
        <a:lstStyle/>
        <a:p>
          <a:r>
            <a:rPr lang="en-US"/>
            <a:t>Government agree that the </a:t>
          </a:r>
          <a:r>
            <a:rPr lang="en-US" b="1"/>
            <a:t>application and monitoring processes </a:t>
          </a:r>
          <a:r>
            <a:rPr lang="en-US"/>
            <a:t>must be less onerous.</a:t>
          </a:r>
        </a:p>
      </dgm:t>
    </dgm:pt>
    <dgm:pt modelId="{5E1EC904-D9A7-45D7-AD1F-C7DE5719F0D9}" type="parTrans" cxnId="{8A0A1EA2-DDFE-40C9-A5A0-9A3EE8D97856}">
      <dgm:prSet/>
      <dgm:spPr/>
      <dgm:t>
        <a:bodyPr/>
        <a:lstStyle/>
        <a:p>
          <a:endParaRPr lang="en-US"/>
        </a:p>
      </dgm:t>
    </dgm:pt>
    <dgm:pt modelId="{607A7A41-1947-4127-9157-83EE53D4F6B8}" type="sibTrans" cxnId="{8A0A1EA2-DDFE-40C9-A5A0-9A3EE8D97856}">
      <dgm:prSet/>
      <dgm:spPr/>
      <dgm:t>
        <a:bodyPr/>
        <a:lstStyle/>
        <a:p>
          <a:endParaRPr lang="en-US"/>
        </a:p>
      </dgm:t>
    </dgm:pt>
    <dgm:pt modelId="{F140DE72-5F22-4783-A8B1-DB7E8AE0EB46}">
      <dgm:prSet/>
      <dgm:spPr/>
      <dgm:t>
        <a:bodyPr/>
        <a:lstStyle/>
        <a:p>
          <a:r>
            <a:rPr lang="en-US"/>
            <a:t>New </a:t>
          </a:r>
          <a:r>
            <a:rPr lang="en-US" b="1"/>
            <a:t>evaluation and monitoring framework </a:t>
          </a:r>
          <a:r>
            <a:rPr lang="en-US"/>
            <a:t>to be developed to show the value for money of public funding. This involves improving data collection and sharing. </a:t>
          </a:r>
        </a:p>
      </dgm:t>
    </dgm:pt>
    <dgm:pt modelId="{57DE3B8B-3DAB-4BCD-9EC6-E34A743F8C45}" type="parTrans" cxnId="{85362986-AD6A-4985-98F5-48D667CECB92}">
      <dgm:prSet/>
      <dgm:spPr/>
      <dgm:t>
        <a:bodyPr/>
        <a:lstStyle/>
        <a:p>
          <a:endParaRPr lang="en-US"/>
        </a:p>
      </dgm:t>
    </dgm:pt>
    <dgm:pt modelId="{CF0052CF-DFE3-4956-AA02-E19ED2E8C7BA}" type="sibTrans" cxnId="{85362986-AD6A-4985-98F5-48D667CECB92}">
      <dgm:prSet/>
      <dgm:spPr/>
      <dgm:t>
        <a:bodyPr/>
        <a:lstStyle/>
        <a:p>
          <a:endParaRPr lang="en-US"/>
        </a:p>
      </dgm:t>
    </dgm:pt>
    <dgm:pt modelId="{488AB844-7F2C-4C32-949C-4125721C55C4}">
      <dgm:prSet/>
      <dgm:spPr/>
      <dgm:t>
        <a:bodyPr/>
        <a:lstStyle/>
        <a:p>
          <a:r>
            <a:rPr lang="en-US"/>
            <a:t>Government have said they will deliver </a:t>
          </a:r>
          <a:r>
            <a:rPr lang="en-US" b="1"/>
            <a:t>longer NPO funding rounds</a:t>
          </a:r>
          <a:r>
            <a:rPr lang="en-US"/>
            <a:t> of up to five years with final funding levels subject to the Spending Review.</a:t>
          </a:r>
          <a:br>
            <a:rPr lang="en-GB"/>
          </a:br>
          <a:endParaRPr lang="en-US"/>
        </a:p>
      </dgm:t>
    </dgm:pt>
    <dgm:pt modelId="{FEDC1E35-7C4A-4EC1-A2A2-AEB3DBFFE1A6}" type="parTrans" cxnId="{6FED892E-C88E-41BA-A775-EFE0DFDBA752}">
      <dgm:prSet/>
      <dgm:spPr/>
      <dgm:t>
        <a:bodyPr/>
        <a:lstStyle/>
        <a:p>
          <a:endParaRPr lang="en-US"/>
        </a:p>
      </dgm:t>
    </dgm:pt>
    <dgm:pt modelId="{8CE07D0A-A0DE-4180-92A1-2FD20E7B56BD}" type="sibTrans" cxnId="{6FED892E-C88E-41BA-A775-EFE0DFDBA752}">
      <dgm:prSet/>
      <dgm:spPr/>
      <dgm:t>
        <a:bodyPr/>
        <a:lstStyle/>
        <a:p>
          <a:endParaRPr lang="en-US"/>
        </a:p>
      </dgm:t>
    </dgm:pt>
    <dgm:pt modelId="{DA06FA3E-D6B6-4A9E-B82D-90DB55280301}" type="pres">
      <dgm:prSet presAssocID="{E8BE9993-4BC0-422C-BE33-CD29E3D1F2B8}" presName="root" presStyleCnt="0">
        <dgm:presLayoutVars>
          <dgm:dir/>
          <dgm:resizeHandles val="exact"/>
        </dgm:presLayoutVars>
      </dgm:prSet>
      <dgm:spPr/>
    </dgm:pt>
    <dgm:pt modelId="{156AD745-75D7-451F-8BE3-792194854901}" type="pres">
      <dgm:prSet presAssocID="{461B5997-B079-4A00-9E7F-CC250ED05EDE}" presName="compNode" presStyleCnt="0"/>
      <dgm:spPr/>
    </dgm:pt>
    <dgm:pt modelId="{77C296B7-877E-4F1C-92CF-5AB992230A11}" type="pres">
      <dgm:prSet presAssocID="{461B5997-B079-4A00-9E7F-CC250ED05EDE}" presName="bgRect" presStyleLbl="bgShp" presStyleIdx="0" presStyleCnt="4" custLinFactNeighborY="-16343"/>
      <dgm:spPr/>
    </dgm:pt>
    <dgm:pt modelId="{6E41C8DC-D668-4392-98F0-25FA4B6452CE}" type="pres">
      <dgm:prSet presAssocID="{461B5997-B079-4A00-9E7F-CC250ED05EDE}" presName="iconRect" presStyleLbl="node1" presStyleIdx="0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DE8E4876-BC1A-4186-8664-F66B2AE8D8B0}" type="pres">
      <dgm:prSet presAssocID="{461B5997-B079-4A00-9E7F-CC250ED05EDE}" presName="spaceRect" presStyleCnt="0"/>
      <dgm:spPr/>
    </dgm:pt>
    <dgm:pt modelId="{E26F2F31-F320-4E06-804F-7B1D37FE77E2}" type="pres">
      <dgm:prSet presAssocID="{461B5997-B079-4A00-9E7F-CC250ED05EDE}" presName="parTx" presStyleLbl="revTx" presStyleIdx="0" presStyleCnt="5">
        <dgm:presLayoutVars>
          <dgm:chMax val="0"/>
          <dgm:chPref val="0"/>
        </dgm:presLayoutVars>
      </dgm:prSet>
      <dgm:spPr/>
    </dgm:pt>
    <dgm:pt modelId="{607F9ABA-A86D-439A-86C2-732B7D7C1C61}" type="pres">
      <dgm:prSet presAssocID="{461B5997-B079-4A00-9E7F-CC250ED05EDE}" presName="desTx" presStyleLbl="revTx" presStyleIdx="1" presStyleCnt="5">
        <dgm:presLayoutVars/>
      </dgm:prSet>
      <dgm:spPr/>
    </dgm:pt>
    <dgm:pt modelId="{622C17F3-98BB-4458-B153-82A6EABCD4C8}" type="pres">
      <dgm:prSet presAssocID="{E89A9522-06AE-44DE-9572-BB23F451CD89}" presName="sibTrans" presStyleCnt="0"/>
      <dgm:spPr/>
    </dgm:pt>
    <dgm:pt modelId="{32C58532-9489-46BE-8685-17A973F43E84}" type="pres">
      <dgm:prSet presAssocID="{1998270C-2585-4063-B923-7BACE6B54E05}" presName="compNode" presStyleCnt="0"/>
      <dgm:spPr/>
    </dgm:pt>
    <dgm:pt modelId="{072E7E99-06FF-41B1-AFB2-5BA90DB0299E}" type="pres">
      <dgm:prSet presAssocID="{1998270C-2585-4063-B923-7BACE6B54E05}" presName="bgRect" presStyleLbl="bgShp" presStyleIdx="1" presStyleCnt="4"/>
      <dgm:spPr/>
    </dgm:pt>
    <dgm:pt modelId="{BB0CA88C-212A-42D0-963F-C80676026E26}" type="pres">
      <dgm:prSet presAssocID="{1998270C-2585-4063-B923-7BACE6B54E05}" presName="iconRect" presStyleLbl="node1" presStyleIdx="1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lipboard with solid fill"/>
        </a:ext>
      </dgm:extLst>
    </dgm:pt>
    <dgm:pt modelId="{825A4967-36D6-4D6A-95F8-0F7398F30C5A}" type="pres">
      <dgm:prSet presAssocID="{1998270C-2585-4063-B923-7BACE6B54E05}" presName="spaceRect" presStyleCnt="0"/>
      <dgm:spPr/>
    </dgm:pt>
    <dgm:pt modelId="{767D2902-CFFB-4518-8BC0-811F8290E9B9}" type="pres">
      <dgm:prSet presAssocID="{1998270C-2585-4063-B923-7BACE6B54E05}" presName="parTx" presStyleLbl="revTx" presStyleIdx="2" presStyleCnt="5">
        <dgm:presLayoutVars>
          <dgm:chMax val="0"/>
          <dgm:chPref val="0"/>
        </dgm:presLayoutVars>
      </dgm:prSet>
      <dgm:spPr/>
    </dgm:pt>
    <dgm:pt modelId="{D1A3EDEE-9553-4690-8600-169E4C6FA34D}" type="pres">
      <dgm:prSet presAssocID="{607A7A41-1947-4127-9157-83EE53D4F6B8}" presName="sibTrans" presStyleCnt="0"/>
      <dgm:spPr/>
    </dgm:pt>
    <dgm:pt modelId="{49F0ED3C-E9E8-4029-82F1-85FBD404BE8C}" type="pres">
      <dgm:prSet presAssocID="{F140DE72-5F22-4783-A8B1-DB7E8AE0EB46}" presName="compNode" presStyleCnt="0"/>
      <dgm:spPr/>
    </dgm:pt>
    <dgm:pt modelId="{2E7B4266-C869-4CCC-9CF2-1C9D6F441E55}" type="pres">
      <dgm:prSet presAssocID="{F140DE72-5F22-4783-A8B1-DB7E8AE0EB46}" presName="bgRect" presStyleLbl="bgShp" presStyleIdx="2" presStyleCnt="4"/>
      <dgm:spPr/>
    </dgm:pt>
    <dgm:pt modelId="{8133AE4D-2C9F-4625-8BE5-33939357D255}" type="pres">
      <dgm:prSet presAssocID="{F140DE72-5F22-4783-A8B1-DB7E8AE0EB46}" presName="iconRect" presStyleLbl="node1" presStyleIdx="2" presStyleCnt="4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ie chart with solid fill"/>
        </a:ext>
      </dgm:extLst>
    </dgm:pt>
    <dgm:pt modelId="{BF0CC42B-1297-4E8D-BA36-7AA917B36042}" type="pres">
      <dgm:prSet presAssocID="{F140DE72-5F22-4783-A8B1-DB7E8AE0EB46}" presName="spaceRect" presStyleCnt="0"/>
      <dgm:spPr/>
    </dgm:pt>
    <dgm:pt modelId="{44F1E180-0AD3-495C-96F2-6CDAB02B7AB2}" type="pres">
      <dgm:prSet presAssocID="{F140DE72-5F22-4783-A8B1-DB7E8AE0EB46}" presName="parTx" presStyleLbl="revTx" presStyleIdx="3" presStyleCnt="5">
        <dgm:presLayoutVars>
          <dgm:chMax val="0"/>
          <dgm:chPref val="0"/>
        </dgm:presLayoutVars>
      </dgm:prSet>
      <dgm:spPr/>
    </dgm:pt>
    <dgm:pt modelId="{BC6EB468-E31E-4736-81DF-8417A48544D8}" type="pres">
      <dgm:prSet presAssocID="{CF0052CF-DFE3-4956-AA02-E19ED2E8C7BA}" presName="sibTrans" presStyleCnt="0"/>
      <dgm:spPr/>
    </dgm:pt>
    <dgm:pt modelId="{9E87A61C-84BD-4E27-80A6-ABAF1CCB4E97}" type="pres">
      <dgm:prSet presAssocID="{488AB844-7F2C-4C32-949C-4125721C55C4}" presName="compNode" presStyleCnt="0"/>
      <dgm:spPr/>
    </dgm:pt>
    <dgm:pt modelId="{A244A160-C677-4681-8846-D6E5C4BC65A9}" type="pres">
      <dgm:prSet presAssocID="{488AB844-7F2C-4C32-949C-4125721C55C4}" presName="bgRect" presStyleLbl="bgShp" presStyleIdx="3" presStyleCnt="4" custLinFactNeighborX="0" custLinFactNeighborY="-2839"/>
      <dgm:spPr/>
    </dgm:pt>
    <dgm:pt modelId="{ACE6D508-9914-4DC0-978D-3A91333209CF}" type="pres">
      <dgm:prSet presAssocID="{488AB844-7F2C-4C32-949C-4125721C55C4}" presName="iconRect" presStyleLbl="node1" presStyleIdx="3" presStyleCnt="4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ney"/>
        </a:ext>
      </dgm:extLst>
    </dgm:pt>
    <dgm:pt modelId="{7DED0FDE-2FA5-4473-9F48-DDCA6A12CC5B}" type="pres">
      <dgm:prSet presAssocID="{488AB844-7F2C-4C32-949C-4125721C55C4}" presName="spaceRect" presStyleCnt="0"/>
      <dgm:spPr/>
    </dgm:pt>
    <dgm:pt modelId="{505E24D2-A955-4B98-B732-7FA8ED04E58D}" type="pres">
      <dgm:prSet presAssocID="{488AB844-7F2C-4C32-949C-4125721C55C4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9779742A-1C49-46B2-BFCC-469623CB9F4F}" type="presOf" srcId="{F140DE72-5F22-4783-A8B1-DB7E8AE0EB46}" destId="{44F1E180-0AD3-495C-96F2-6CDAB02B7AB2}" srcOrd="0" destOrd="0" presId="urn:microsoft.com/office/officeart/2018/2/layout/IconVerticalSolidList"/>
    <dgm:cxn modelId="{6FED892E-C88E-41BA-A775-EFE0DFDBA752}" srcId="{E8BE9993-4BC0-422C-BE33-CD29E3D1F2B8}" destId="{488AB844-7F2C-4C32-949C-4125721C55C4}" srcOrd="3" destOrd="0" parTransId="{FEDC1E35-7C4A-4EC1-A2A2-AEB3DBFFE1A6}" sibTransId="{8CE07D0A-A0DE-4180-92A1-2FD20E7B56BD}"/>
    <dgm:cxn modelId="{AF566635-9D19-4FB7-B401-F0B30D1CFEFE}" type="presOf" srcId="{488AB844-7F2C-4C32-949C-4125721C55C4}" destId="{505E24D2-A955-4B98-B732-7FA8ED04E58D}" srcOrd="0" destOrd="0" presId="urn:microsoft.com/office/officeart/2018/2/layout/IconVerticalSolidList"/>
    <dgm:cxn modelId="{B20C5739-D9A9-4407-A934-0EC90E663EA3}" type="presOf" srcId="{1998270C-2585-4063-B923-7BACE6B54E05}" destId="{767D2902-CFFB-4518-8BC0-811F8290E9B9}" srcOrd="0" destOrd="0" presId="urn:microsoft.com/office/officeart/2018/2/layout/IconVerticalSolidList"/>
    <dgm:cxn modelId="{72091D7C-C0E6-466E-932F-1D88CEC36701}" srcId="{E8BE9993-4BC0-422C-BE33-CD29E3D1F2B8}" destId="{461B5997-B079-4A00-9E7F-CC250ED05EDE}" srcOrd="0" destOrd="0" parTransId="{2F6E1C88-498E-49C5-AF69-9238A33C4342}" sibTransId="{E89A9522-06AE-44DE-9572-BB23F451CD89}"/>
    <dgm:cxn modelId="{9DF84F84-C03D-4BFE-BEED-F3B5D5A4F790}" type="presOf" srcId="{601467C6-757C-442A-B3BD-BB6544A0DD1D}" destId="{607F9ABA-A86D-439A-86C2-732B7D7C1C61}" srcOrd="0" destOrd="2" presId="urn:microsoft.com/office/officeart/2018/2/layout/IconVerticalSolidList"/>
    <dgm:cxn modelId="{85362986-AD6A-4985-98F5-48D667CECB92}" srcId="{E8BE9993-4BC0-422C-BE33-CD29E3D1F2B8}" destId="{F140DE72-5F22-4783-A8B1-DB7E8AE0EB46}" srcOrd="2" destOrd="0" parTransId="{57DE3B8B-3DAB-4BCD-9EC6-E34A743F8C45}" sibTransId="{CF0052CF-DFE3-4956-AA02-E19ED2E8C7BA}"/>
    <dgm:cxn modelId="{26E1BF8E-D0AB-4A5F-B6C8-3849571CD410}" srcId="{461B5997-B079-4A00-9E7F-CC250ED05EDE}" destId="{601467C6-757C-442A-B3BD-BB6544A0DD1D}" srcOrd="2" destOrd="0" parTransId="{65E9F21F-49D7-4D4D-99AC-305AAB031543}" sibTransId="{97BFC18D-29B6-4141-8FC1-7811F906C40E}"/>
    <dgm:cxn modelId="{8A0A1EA2-DDFE-40C9-A5A0-9A3EE8D97856}" srcId="{E8BE9993-4BC0-422C-BE33-CD29E3D1F2B8}" destId="{1998270C-2585-4063-B923-7BACE6B54E05}" srcOrd="1" destOrd="0" parTransId="{5E1EC904-D9A7-45D7-AD1F-C7DE5719F0D9}" sibTransId="{607A7A41-1947-4127-9157-83EE53D4F6B8}"/>
    <dgm:cxn modelId="{18B576A9-6548-4515-9597-217538E54F97}" type="presOf" srcId="{A133020C-8DCC-45B1-A198-8933998B6AFC}" destId="{607F9ABA-A86D-439A-86C2-732B7D7C1C61}" srcOrd="0" destOrd="0" presId="urn:microsoft.com/office/officeart/2018/2/layout/IconVerticalSolidList"/>
    <dgm:cxn modelId="{C15D83AA-6200-4662-A8F1-CD64BA518D2D}" type="presOf" srcId="{461B5997-B079-4A00-9E7F-CC250ED05EDE}" destId="{E26F2F31-F320-4E06-804F-7B1D37FE77E2}" srcOrd="0" destOrd="0" presId="urn:microsoft.com/office/officeart/2018/2/layout/IconVerticalSolidList"/>
    <dgm:cxn modelId="{F6F974B4-8B9D-4959-A033-F34D54BB386B}" type="presOf" srcId="{E8BE9993-4BC0-422C-BE33-CD29E3D1F2B8}" destId="{DA06FA3E-D6B6-4A9E-B82D-90DB55280301}" srcOrd="0" destOrd="0" presId="urn:microsoft.com/office/officeart/2018/2/layout/IconVerticalSolidList"/>
    <dgm:cxn modelId="{A9A54ED3-184B-4C69-8DBA-17605E61867D}" srcId="{461B5997-B079-4A00-9E7F-CC250ED05EDE}" destId="{DE572353-238B-4398-9FAE-6D2FDA69A7D9}" srcOrd="1" destOrd="0" parTransId="{0826CE12-3FB0-443F-87B9-409E1E862146}" sibTransId="{253BD8AF-29D3-43BF-BBDA-05B6E2A6D284}"/>
    <dgm:cxn modelId="{26CE66D6-3C05-45D1-9C3F-D08432C6E1F9}" srcId="{461B5997-B079-4A00-9E7F-CC250ED05EDE}" destId="{A133020C-8DCC-45B1-A198-8933998B6AFC}" srcOrd="0" destOrd="0" parTransId="{10439A95-FAA9-480C-9A46-C962DD85DA2D}" sibTransId="{C4CA3D4D-B7B3-4D36-AD51-4A691ABAAA4D}"/>
    <dgm:cxn modelId="{7A2472EA-948B-48EB-A74D-16BBC27C8B9C}" type="presOf" srcId="{DE572353-238B-4398-9FAE-6D2FDA69A7D9}" destId="{607F9ABA-A86D-439A-86C2-732B7D7C1C61}" srcOrd="0" destOrd="1" presId="urn:microsoft.com/office/officeart/2018/2/layout/IconVerticalSolidList"/>
    <dgm:cxn modelId="{0F4D139D-3586-4E93-A1DD-C41A47C205FB}" type="presParOf" srcId="{DA06FA3E-D6B6-4A9E-B82D-90DB55280301}" destId="{156AD745-75D7-451F-8BE3-792194854901}" srcOrd="0" destOrd="0" presId="urn:microsoft.com/office/officeart/2018/2/layout/IconVerticalSolidList"/>
    <dgm:cxn modelId="{A430B29B-1E21-4655-99F7-FD9AC4E2BB84}" type="presParOf" srcId="{156AD745-75D7-451F-8BE3-792194854901}" destId="{77C296B7-877E-4F1C-92CF-5AB992230A11}" srcOrd="0" destOrd="0" presId="urn:microsoft.com/office/officeart/2018/2/layout/IconVerticalSolidList"/>
    <dgm:cxn modelId="{1DA3F3E8-3B5A-4A4B-BBF9-9FAD3130299E}" type="presParOf" srcId="{156AD745-75D7-451F-8BE3-792194854901}" destId="{6E41C8DC-D668-4392-98F0-25FA4B6452CE}" srcOrd="1" destOrd="0" presId="urn:microsoft.com/office/officeart/2018/2/layout/IconVerticalSolidList"/>
    <dgm:cxn modelId="{6769C1B3-6B05-4954-A8ED-955330A10746}" type="presParOf" srcId="{156AD745-75D7-451F-8BE3-792194854901}" destId="{DE8E4876-BC1A-4186-8664-F66B2AE8D8B0}" srcOrd="2" destOrd="0" presId="urn:microsoft.com/office/officeart/2018/2/layout/IconVerticalSolidList"/>
    <dgm:cxn modelId="{8D469F37-A874-42FA-9C96-42A77817300F}" type="presParOf" srcId="{156AD745-75D7-451F-8BE3-792194854901}" destId="{E26F2F31-F320-4E06-804F-7B1D37FE77E2}" srcOrd="3" destOrd="0" presId="urn:microsoft.com/office/officeart/2018/2/layout/IconVerticalSolidList"/>
    <dgm:cxn modelId="{AED07E88-DDFD-4A11-9895-198CCF1698CA}" type="presParOf" srcId="{156AD745-75D7-451F-8BE3-792194854901}" destId="{607F9ABA-A86D-439A-86C2-732B7D7C1C61}" srcOrd="4" destOrd="0" presId="urn:microsoft.com/office/officeart/2018/2/layout/IconVerticalSolidList"/>
    <dgm:cxn modelId="{8FEDCD11-0405-4398-A5F2-E5D2B9415C45}" type="presParOf" srcId="{DA06FA3E-D6B6-4A9E-B82D-90DB55280301}" destId="{622C17F3-98BB-4458-B153-82A6EABCD4C8}" srcOrd="1" destOrd="0" presId="urn:microsoft.com/office/officeart/2018/2/layout/IconVerticalSolidList"/>
    <dgm:cxn modelId="{F5AB9354-29A6-44B2-982F-1231CFCEBD3D}" type="presParOf" srcId="{DA06FA3E-D6B6-4A9E-B82D-90DB55280301}" destId="{32C58532-9489-46BE-8685-17A973F43E84}" srcOrd="2" destOrd="0" presId="urn:microsoft.com/office/officeart/2018/2/layout/IconVerticalSolidList"/>
    <dgm:cxn modelId="{C7B5B33F-98BB-43FE-8756-615FF2EF78D6}" type="presParOf" srcId="{32C58532-9489-46BE-8685-17A973F43E84}" destId="{072E7E99-06FF-41B1-AFB2-5BA90DB0299E}" srcOrd="0" destOrd="0" presId="urn:microsoft.com/office/officeart/2018/2/layout/IconVerticalSolidList"/>
    <dgm:cxn modelId="{B88DCF48-1BC9-4C5C-9A6E-E37E547B4842}" type="presParOf" srcId="{32C58532-9489-46BE-8685-17A973F43E84}" destId="{BB0CA88C-212A-42D0-963F-C80676026E26}" srcOrd="1" destOrd="0" presId="urn:microsoft.com/office/officeart/2018/2/layout/IconVerticalSolidList"/>
    <dgm:cxn modelId="{DB184BDF-CACB-44A2-B277-185CC451C185}" type="presParOf" srcId="{32C58532-9489-46BE-8685-17A973F43E84}" destId="{825A4967-36D6-4D6A-95F8-0F7398F30C5A}" srcOrd="2" destOrd="0" presId="urn:microsoft.com/office/officeart/2018/2/layout/IconVerticalSolidList"/>
    <dgm:cxn modelId="{3AF8DC12-491C-4244-9D7B-47459195DAE9}" type="presParOf" srcId="{32C58532-9489-46BE-8685-17A973F43E84}" destId="{767D2902-CFFB-4518-8BC0-811F8290E9B9}" srcOrd="3" destOrd="0" presId="urn:microsoft.com/office/officeart/2018/2/layout/IconVerticalSolidList"/>
    <dgm:cxn modelId="{96B45B6E-B0C8-4B3A-9FE6-8D69C6CFDCFD}" type="presParOf" srcId="{DA06FA3E-D6B6-4A9E-B82D-90DB55280301}" destId="{D1A3EDEE-9553-4690-8600-169E4C6FA34D}" srcOrd="3" destOrd="0" presId="urn:microsoft.com/office/officeart/2018/2/layout/IconVerticalSolidList"/>
    <dgm:cxn modelId="{78FA1243-E667-4087-80AC-F7545D5398FA}" type="presParOf" srcId="{DA06FA3E-D6B6-4A9E-B82D-90DB55280301}" destId="{49F0ED3C-E9E8-4029-82F1-85FBD404BE8C}" srcOrd="4" destOrd="0" presId="urn:microsoft.com/office/officeart/2018/2/layout/IconVerticalSolidList"/>
    <dgm:cxn modelId="{D8D83F05-84C1-4CBD-86B3-F0A521122E50}" type="presParOf" srcId="{49F0ED3C-E9E8-4029-82F1-85FBD404BE8C}" destId="{2E7B4266-C869-4CCC-9CF2-1C9D6F441E55}" srcOrd="0" destOrd="0" presId="urn:microsoft.com/office/officeart/2018/2/layout/IconVerticalSolidList"/>
    <dgm:cxn modelId="{C8F61145-E7A4-4957-A64F-57ABA0A8835B}" type="presParOf" srcId="{49F0ED3C-E9E8-4029-82F1-85FBD404BE8C}" destId="{8133AE4D-2C9F-4625-8BE5-33939357D255}" srcOrd="1" destOrd="0" presId="urn:microsoft.com/office/officeart/2018/2/layout/IconVerticalSolidList"/>
    <dgm:cxn modelId="{7D4787FD-9DEA-48E4-A7D5-9DF00B3D6696}" type="presParOf" srcId="{49F0ED3C-E9E8-4029-82F1-85FBD404BE8C}" destId="{BF0CC42B-1297-4E8D-BA36-7AA917B36042}" srcOrd="2" destOrd="0" presId="urn:microsoft.com/office/officeart/2018/2/layout/IconVerticalSolidList"/>
    <dgm:cxn modelId="{B56D6FAB-6500-40D3-94D7-CE8E3FCFB8B0}" type="presParOf" srcId="{49F0ED3C-E9E8-4029-82F1-85FBD404BE8C}" destId="{44F1E180-0AD3-495C-96F2-6CDAB02B7AB2}" srcOrd="3" destOrd="0" presId="urn:microsoft.com/office/officeart/2018/2/layout/IconVerticalSolidList"/>
    <dgm:cxn modelId="{C4AB736F-7C00-44E8-900A-3245C9FC9296}" type="presParOf" srcId="{DA06FA3E-D6B6-4A9E-B82D-90DB55280301}" destId="{BC6EB468-E31E-4736-81DF-8417A48544D8}" srcOrd="5" destOrd="0" presId="urn:microsoft.com/office/officeart/2018/2/layout/IconVerticalSolidList"/>
    <dgm:cxn modelId="{A12D0037-047B-4CC2-8188-301BC5F2A48D}" type="presParOf" srcId="{DA06FA3E-D6B6-4A9E-B82D-90DB55280301}" destId="{9E87A61C-84BD-4E27-80A6-ABAF1CCB4E97}" srcOrd="6" destOrd="0" presId="urn:microsoft.com/office/officeart/2018/2/layout/IconVerticalSolidList"/>
    <dgm:cxn modelId="{8204DC86-EE52-4ED6-8276-DDC1C3EE33F2}" type="presParOf" srcId="{9E87A61C-84BD-4E27-80A6-ABAF1CCB4E97}" destId="{A244A160-C677-4681-8846-D6E5C4BC65A9}" srcOrd="0" destOrd="0" presId="urn:microsoft.com/office/officeart/2018/2/layout/IconVerticalSolidList"/>
    <dgm:cxn modelId="{0F298131-A300-4831-BEDE-FE63F871D9DD}" type="presParOf" srcId="{9E87A61C-84BD-4E27-80A6-ABAF1CCB4E97}" destId="{ACE6D508-9914-4DC0-978D-3A91333209CF}" srcOrd="1" destOrd="0" presId="urn:microsoft.com/office/officeart/2018/2/layout/IconVerticalSolidList"/>
    <dgm:cxn modelId="{552A3BDA-A0BA-426B-91F1-7475E24A5F12}" type="presParOf" srcId="{9E87A61C-84BD-4E27-80A6-ABAF1CCB4E97}" destId="{7DED0FDE-2FA5-4473-9F48-DDCA6A12CC5B}" srcOrd="2" destOrd="0" presId="urn:microsoft.com/office/officeart/2018/2/layout/IconVerticalSolidList"/>
    <dgm:cxn modelId="{B0D6B469-B450-42BE-A1C0-DB7DF450A463}" type="presParOf" srcId="{9E87A61C-84BD-4E27-80A6-ABAF1CCB4E97}" destId="{505E24D2-A955-4B98-B732-7FA8ED04E58D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F9FD082-66AD-446D-A422-98EF0759C103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08D44081-A1D6-441F-8CFA-788BE5355559}">
      <dgm:prSet/>
      <dgm:spPr/>
      <dgm:t>
        <a:bodyPr/>
        <a:lstStyle/>
        <a:p>
          <a:r>
            <a:rPr lang="en-US"/>
            <a:t>Government to work with ACE to improve </a:t>
          </a:r>
          <a:r>
            <a:rPr lang="en-US" b="1"/>
            <a:t>regional decision-making structures</a:t>
          </a:r>
          <a:r>
            <a:rPr lang="en-US"/>
            <a:t>.</a:t>
          </a:r>
        </a:p>
      </dgm:t>
    </dgm:pt>
    <dgm:pt modelId="{C67DC808-9C56-41C4-80F3-5B9413DC4644}" type="parTrans" cxnId="{8FC975FC-21C0-4FE5-ABD0-263A66ACBA75}">
      <dgm:prSet/>
      <dgm:spPr/>
      <dgm:t>
        <a:bodyPr/>
        <a:lstStyle/>
        <a:p>
          <a:endParaRPr lang="en-US"/>
        </a:p>
      </dgm:t>
    </dgm:pt>
    <dgm:pt modelId="{23E10C98-7AC0-4C7B-A37F-4BF6BA5C4EA2}" type="sibTrans" cxnId="{8FC975FC-21C0-4FE5-ABD0-263A66ACBA75}">
      <dgm:prSet/>
      <dgm:spPr/>
      <dgm:t>
        <a:bodyPr/>
        <a:lstStyle/>
        <a:p>
          <a:endParaRPr lang="en-US"/>
        </a:p>
      </dgm:t>
    </dgm:pt>
    <dgm:pt modelId="{C62D1177-17CE-4150-A0D5-2692DCFEC6E3}">
      <dgm:prSet/>
      <dgm:spPr/>
      <dgm:t>
        <a:bodyPr/>
        <a:lstStyle/>
        <a:p>
          <a:r>
            <a:rPr lang="en-US"/>
            <a:t>Reforms to the NPO Investment </a:t>
          </a:r>
          <a:r>
            <a:rPr lang="en-US" err="1"/>
            <a:t>Programme</a:t>
          </a:r>
          <a:r>
            <a:rPr lang="en-US"/>
            <a:t> to enable </a:t>
          </a:r>
          <a:r>
            <a:rPr lang="en-US" b="1"/>
            <a:t>local people to have a greater say </a:t>
          </a:r>
          <a:r>
            <a:rPr lang="en-US"/>
            <a:t>in what arts </a:t>
          </a:r>
          <a:r>
            <a:rPr lang="en-US" err="1"/>
            <a:t>organisations</a:t>
          </a:r>
          <a:r>
            <a:rPr lang="en-US"/>
            <a:t> deliver in their area.</a:t>
          </a:r>
        </a:p>
      </dgm:t>
    </dgm:pt>
    <dgm:pt modelId="{C0BF2BB0-1802-4028-A0EB-EAC1513AA58E}" type="parTrans" cxnId="{9FB2D6F9-4246-4DA6-A486-13EF01B00847}">
      <dgm:prSet/>
      <dgm:spPr/>
      <dgm:t>
        <a:bodyPr/>
        <a:lstStyle/>
        <a:p>
          <a:endParaRPr lang="en-US"/>
        </a:p>
      </dgm:t>
    </dgm:pt>
    <dgm:pt modelId="{E5D26FAA-CE47-472D-A708-265EB5DD0660}" type="sibTrans" cxnId="{9FB2D6F9-4246-4DA6-A486-13EF01B00847}">
      <dgm:prSet/>
      <dgm:spPr/>
      <dgm:t>
        <a:bodyPr/>
        <a:lstStyle/>
        <a:p>
          <a:endParaRPr lang="en-US"/>
        </a:p>
      </dgm:t>
    </dgm:pt>
    <dgm:pt modelId="{59F827BE-A6BA-472C-BB79-E29AF7C3CD6E}">
      <dgm:prSet/>
      <dgm:spPr/>
      <dgm:t>
        <a:bodyPr/>
        <a:lstStyle/>
        <a:p>
          <a:r>
            <a:rPr lang="en-US"/>
            <a:t>New </a:t>
          </a:r>
          <a:r>
            <a:rPr lang="en-US" b="1"/>
            <a:t>Culture Priority Places </a:t>
          </a:r>
          <a:r>
            <a:rPr lang="en-US"/>
            <a:t>in areas with historically low levels of arts participation and funding. </a:t>
          </a:r>
        </a:p>
      </dgm:t>
    </dgm:pt>
    <dgm:pt modelId="{C9C79055-FB02-4456-AACC-AC2F180FABB8}" type="parTrans" cxnId="{BFF05F2D-B95E-47A3-B2DC-D12CC7AA3091}">
      <dgm:prSet/>
      <dgm:spPr/>
      <dgm:t>
        <a:bodyPr/>
        <a:lstStyle/>
        <a:p>
          <a:endParaRPr lang="en-US"/>
        </a:p>
      </dgm:t>
    </dgm:pt>
    <dgm:pt modelId="{70E471DD-BF3A-4DFD-9A47-9781A196DFB0}" type="sibTrans" cxnId="{BFF05F2D-B95E-47A3-B2DC-D12CC7AA3091}">
      <dgm:prSet/>
      <dgm:spPr/>
      <dgm:t>
        <a:bodyPr/>
        <a:lstStyle/>
        <a:p>
          <a:endParaRPr lang="en-US"/>
        </a:p>
      </dgm:t>
    </dgm:pt>
    <dgm:pt modelId="{E3DDCA00-3BFD-4E9D-BB68-858C5E709500}">
      <dgm:prSet/>
      <dgm:spPr/>
      <dgm:t>
        <a:bodyPr/>
        <a:lstStyle/>
        <a:p>
          <a:r>
            <a:rPr lang="en-US" b="1"/>
            <a:t>More art-form experts </a:t>
          </a:r>
          <a:r>
            <a:rPr lang="en-US"/>
            <a:t>involved in the Arts Council’s decision-making processes.</a:t>
          </a:r>
        </a:p>
      </dgm:t>
    </dgm:pt>
    <dgm:pt modelId="{5BCED84D-22A0-4220-9CF0-3F2648A2FF09}" type="parTrans" cxnId="{097E48E8-C3B5-4069-A692-E16CE67A042B}">
      <dgm:prSet/>
      <dgm:spPr/>
      <dgm:t>
        <a:bodyPr/>
        <a:lstStyle/>
        <a:p>
          <a:endParaRPr lang="en-US"/>
        </a:p>
      </dgm:t>
    </dgm:pt>
    <dgm:pt modelId="{0FAF5572-4343-4E42-B033-DFD018F77E22}" type="sibTrans" cxnId="{097E48E8-C3B5-4069-A692-E16CE67A042B}">
      <dgm:prSet/>
      <dgm:spPr/>
      <dgm:t>
        <a:bodyPr/>
        <a:lstStyle/>
        <a:p>
          <a:endParaRPr lang="en-US"/>
        </a:p>
      </dgm:t>
    </dgm:pt>
    <dgm:pt modelId="{77F334DF-67FC-47DF-8D5E-8F988F3F01EC}">
      <dgm:prSet/>
      <dgm:spPr/>
      <dgm:t>
        <a:bodyPr/>
        <a:lstStyle/>
        <a:p>
          <a:r>
            <a:rPr lang="en-US"/>
            <a:t>£2m for ACE to carry out </a:t>
          </a:r>
          <a:r>
            <a:rPr lang="en-US" b="1"/>
            <a:t>citizen engagement work </a:t>
          </a:r>
          <a:r>
            <a:rPr lang="en-US"/>
            <a:t>to directly understand what they want from arts in their areas.</a:t>
          </a:r>
        </a:p>
      </dgm:t>
    </dgm:pt>
    <dgm:pt modelId="{C7C3DA66-3414-4FE1-8392-A7D771BB3E9E}" type="parTrans" cxnId="{5FD6ADF0-FA18-45AB-ADE3-ED15B98AD1E0}">
      <dgm:prSet/>
      <dgm:spPr/>
      <dgm:t>
        <a:bodyPr/>
        <a:lstStyle/>
        <a:p>
          <a:endParaRPr lang="en-US"/>
        </a:p>
      </dgm:t>
    </dgm:pt>
    <dgm:pt modelId="{5C9F0A34-B334-4BCD-BC09-636024B6A1D8}" type="sibTrans" cxnId="{5FD6ADF0-FA18-45AB-ADE3-ED15B98AD1E0}">
      <dgm:prSet/>
      <dgm:spPr/>
      <dgm:t>
        <a:bodyPr/>
        <a:lstStyle/>
        <a:p>
          <a:endParaRPr lang="en-US"/>
        </a:p>
      </dgm:t>
    </dgm:pt>
    <dgm:pt modelId="{3BE69006-6309-4D7D-8686-869F11745126}" type="pres">
      <dgm:prSet presAssocID="{FF9FD082-66AD-446D-A422-98EF0759C103}" presName="root" presStyleCnt="0">
        <dgm:presLayoutVars>
          <dgm:dir/>
          <dgm:resizeHandles val="exact"/>
        </dgm:presLayoutVars>
      </dgm:prSet>
      <dgm:spPr/>
    </dgm:pt>
    <dgm:pt modelId="{CD7DBE56-500D-4820-8633-5EB007163D02}" type="pres">
      <dgm:prSet presAssocID="{08D44081-A1D6-441F-8CFA-788BE5355559}" presName="compNode" presStyleCnt="0"/>
      <dgm:spPr/>
    </dgm:pt>
    <dgm:pt modelId="{D11D5EB7-03DD-4FB7-A555-E001FAABE264}" type="pres">
      <dgm:prSet presAssocID="{08D44081-A1D6-441F-8CFA-788BE5355559}" presName="bgRect" presStyleLbl="bgShp" presStyleIdx="0" presStyleCnt="5"/>
      <dgm:spPr/>
    </dgm:pt>
    <dgm:pt modelId="{9486DDD6-B438-40E9-9745-A7D421E861FB}" type="pres">
      <dgm:prSet presAssocID="{08D44081-A1D6-441F-8CFA-788BE5355559}" presName="iconRect" presStyleLbl="node1" presStyleIdx="0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0AB9FE51-ED88-4221-9940-190E4A12C0B6}" type="pres">
      <dgm:prSet presAssocID="{08D44081-A1D6-441F-8CFA-788BE5355559}" presName="spaceRect" presStyleCnt="0"/>
      <dgm:spPr/>
    </dgm:pt>
    <dgm:pt modelId="{04F96F4C-FBB1-496F-AAC8-DD52E8D7F019}" type="pres">
      <dgm:prSet presAssocID="{08D44081-A1D6-441F-8CFA-788BE5355559}" presName="parTx" presStyleLbl="revTx" presStyleIdx="0" presStyleCnt="5">
        <dgm:presLayoutVars>
          <dgm:chMax val="0"/>
          <dgm:chPref val="0"/>
        </dgm:presLayoutVars>
      </dgm:prSet>
      <dgm:spPr/>
    </dgm:pt>
    <dgm:pt modelId="{5786C851-1124-40EC-93D2-C8D08DB06BFD}" type="pres">
      <dgm:prSet presAssocID="{23E10C98-7AC0-4C7B-A37F-4BF6BA5C4EA2}" presName="sibTrans" presStyleCnt="0"/>
      <dgm:spPr/>
    </dgm:pt>
    <dgm:pt modelId="{426955AC-793D-4611-84F5-3F44B28517CD}" type="pres">
      <dgm:prSet presAssocID="{C62D1177-17CE-4150-A0D5-2692DCFEC6E3}" presName="compNode" presStyleCnt="0"/>
      <dgm:spPr/>
    </dgm:pt>
    <dgm:pt modelId="{361F87D7-71FD-48B5-BE15-9C5B0BC75B8B}" type="pres">
      <dgm:prSet presAssocID="{C62D1177-17CE-4150-A0D5-2692DCFEC6E3}" presName="bgRect" presStyleLbl="bgShp" presStyleIdx="1" presStyleCnt="5"/>
      <dgm:spPr/>
    </dgm:pt>
    <dgm:pt modelId="{FEBCF80E-4708-4C16-8D75-7FCE0104C223}" type="pres">
      <dgm:prSet presAssocID="{C62D1177-17CE-4150-A0D5-2692DCFEC6E3}" presName="iconRect" presStyleLbl="node1" presStyleIdx="1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Easel"/>
        </a:ext>
      </dgm:extLst>
    </dgm:pt>
    <dgm:pt modelId="{B362DAA6-4B37-463A-A979-288273034FAD}" type="pres">
      <dgm:prSet presAssocID="{C62D1177-17CE-4150-A0D5-2692DCFEC6E3}" presName="spaceRect" presStyleCnt="0"/>
      <dgm:spPr/>
    </dgm:pt>
    <dgm:pt modelId="{5FAB6D67-C906-47B2-9438-0F61A00E5AB5}" type="pres">
      <dgm:prSet presAssocID="{C62D1177-17CE-4150-A0D5-2692DCFEC6E3}" presName="parTx" presStyleLbl="revTx" presStyleIdx="1" presStyleCnt="5">
        <dgm:presLayoutVars>
          <dgm:chMax val="0"/>
          <dgm:chPref val="0"/>
        </dgm:presLayoutVars>
      </dgm:prSet>
      <dgm:spPr/>
    </dgm:pt>
    <dgm:pt modelId="{AF57B78D-1C5F-47D3-B2F7-8F89CE5A2863}" type="pres">
      <dgm:prSet presAssocID="{E5D26FAA-CE47-472D-A708-265EB5DD0660}" presName="sibTrans" presStyleCnt="0"/>
      <dgm:spPr/>
    </dgm:pt>
    <dgm:pt modelId="{C6FEED17-A02F-433F-B61C-1680D45A347B}" type="pres">
      <dgm:prSet presAssocID="{59F827BE-A6BA-472C-BB79-E29AF7C3CD6E}" presName="compNode" presStyleCnt="0"/>
      <dgm:spPr/>
    </dgm:pt>
    <dgm:pt modelId="{6AC0B511-8013-4742-8C1E-55D7DB6BDDFC}" type="pres">
      <dgm:prSet presAssocID="{59F827BE-A6BA-472C-BB79-E29AF7C3CD6E}" presName="bgRect" presStyleLbl="bgShp" presStyleIdx="2" presStyleCnt="5"/>
      <dgm:spPr/>
    </dgm:pt>
    <dgm:pt modelId="{F9425C8C-5857-43A5-8624-439E87B2E3D6}" type="pres">
      <dgm:prSet presAssocID="{59F827BE-A6BA-472C-BB79-E29AF7C3CD6E}" presName="iconRect" presStyleLbl="node1" presStyleIdx="2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rama"/>
        </a:ext>
      </dgm:extLst>
    </dgm:pt>
    <dgm:pt modelId="{DE48F30C-D58C-45FA-AE1B-E52D14727D44}" type="pres">
      <dgm:prSet presAssocID="{59F827BE-A6BA-472C-BB79-E29AF7C3CD6E}" presName="spaceRect" presStyleCnt="0"/>
      <dgm:spPr/>
    </dgm:pt>
    <dgm:pt modelId="{0203E9B4-DFC3-49AC-A7F2-42D82E7115F5}" type="pres">
      <dgm:prSet presAssocID="{59F827BE-A6BA-472C-BB79-E29AF7C3CD6E}" presName="parTx" presStyleLbl="revTx" presStyleIdx="2" presStyleCnt="5">
        <dgm:presLayoutVars>
          <dgm:chMax val="0"/>
          <dgm:chPref val="0"/>
        </dgm:presLayoutVars>
      </dgm:prSet>
      <dgm:spPr/>
    </dgm:pt>
    <dgm:pt modelId="{7E8194FD-5FEE-4FCB-AAD7-A1F50FF795C1}" type="pres">
      <dgm:prSet presAssocID="{70E471DD-BF3A-4DFD-9A47-9781A196DFB0}" presName="sibTrans" presStyleCnt="0"/>
      <dgm:spPr/>
    </dgm:pt>
    <dgm:pt modelId="{9B799877-0CF6-4096-ABD0-68E7FDC28727}" type="pres">
      <dgm:prSet presAssocID="{E3DDCA00-3BFD-4E9D-BB68-858C5E709500}" presName="compNode" presStyleCnt="0"/>
      <dgm:spPr/>
    </dgm:pt>
    <dgm:pt modelId="{857F09C4-2B51-4AF6-BF8B-98941BE9A13B}" type="pres">
      <dgm:prSet presAssocID="{E3DDCA00-3BFD-4E9D-BB68-858C5E709500}" presName="bgRect" presStyleLbl="bgShp" presStyleIdx="3" presStyleCnt="5"/>
      <dgm:spPr/>
    </dgm:pt>
    <dgm:pt modelId="{36E7834D-A910-40EC-AE10-CBB365B89044}" type="pres">
      <dgm:prSet presAssocID="{E3DDCA00-3BFD-4E9D-BB68-858C5E709500}" presName="iconRect" presStyleLbl="node1" presStyleIdx="3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A5C8CC0B-A210-4A0B-869D-CAECDED4E3BA}" type="pres">
      <dgm:prSet presAssocID="{E3DDCA00-3BFD-4E9D-BB68-858C5E709500}" presName="spaceRect" presStyleCnt="0"/>
      <dgm:spPr/>
    </dgm:pt>
    <dgm:pt modelId="{E4B55457-AC7B-4781-8E73-BFAD9B70DC3A}" type="pres">
      <dgm:prSet presAssocID="{E3DDCA00-3BFD-4E9D-BB68-858C5E709500}" presName="parTx" presStyleLbl="revTx" presStyleIdx="3" presStyleCnt="5">
        <dgm:presLayoutVars>
          <dgm:chMax val="0"/>
          <dgm:chPref val="0"/>
        </dgm:presLayoutVars>
      </dgm:prSet>
      <dgm:spPr/>
    </dgm:pt>
    <dgm:pt modelId="{4E39F15C-DC9F-45E7-9DA9-FE0EFF68C0BE}" type="pres">
      <dgm:prSet presAssocID="{0FAF5572-4343-4E42-B033-DFD018F77E22}" presName="sibTrans" presStyleCnt="0"/>
      <dgm:spPr/>
    </dgm:pt>
    <dgm:pt modelId="{2DD24A54-8DF7-4508-A611-3D8DCB7C90CB}" type="pres">
      <dgm:prSet presAssocID="{77F334DF-67FC-47DF-8D5E-8F988F3F01EC}" presName="compNode" presStyleCnt="0"/>
      <dgm:spPr/>
    </dgm:pt>
    <dgm:pt modelId="{FD13DDBB-0326-4FB3-80E9-5DCA633D9C9A}" type="pres">
      <dgm:prSet presAssocID="{77F334DF-67FC-47DF-8D5E-8F988F3F01EC}" presName="bgRect" presStyleLbl="bgShp" presStyleIdx="4" presStyleCnt="5"/>
      <dgm:spPr/>
    </dgm:pt>
    <dgm:pt modelId="{FAB9DA7F-2BC2-44A7-83CE-066DB7424FB2}" type="pres">
      <dgm:prSet presAssocID="{77F334DF-67FC-47DF-8D5E-8F988F3F01EC}" presName="iconRect" presStyleLbl="node1" presStyleIdx="4" presStyleCnt="5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D3538F10-194D-45FB-9E10-6E253FDD141C}" type="pres">
      <dgm:prSet presAssocID="{77F334DF-67FC-47DF-8D5E-8F988F3F01EC}" presName="spaceRect" presStyleCnt="0"/>
      <dgm:spPr/>
    </dgm:pt>
    <dgm:pt modelId="{0376DF9C-871F-4315-AD00-E617CE32C002}" type="pres">
      <dgm:prSet presAssocID="{77F334DF-67FC-47DF-8D5E-8F988F3F01EC}" presName="parTx" presStyleLbl="revTx" presStyleIdx="4" presStyleCnt="5">
        <dgm:presLayoutVars>
          <dgm:chMax val="0"/>
          <dgm:chPref val="0"/>
        </dgm:presLayoutVars>
      </dgm:prSet>
      <dgm:spPr/>
    </dgm:pt>
  </dgm:ptLst>
  <dgm:cxnLst>
    <dgm:cxn modelId="{BFF05F2D-B95E-47A3-B2DC-D12CC7AA3091}" srcId="{FF9FD082-66AD-446D-A422-98EF0759C103}" destId="{59F827BE-A6BA-472C-BB79-E29AF7C3CD6E}" srcOrd="2" destOrd="0" parTransId="{C9C79055-FB02-4456-AACC-AC2F180FABB8}" sibTransId="{70E471DD-BF3A-4DFD-9A47-9781A196DFB0}"/>
    <dgm:cxn modelId="{300AB533-337C-457A-9BFC-59ACE21B76FC}" type="presOf" srcId="{FF9FD082-66AD-446D-A422-98EF0759C103}" destId="{3BE69006-6309-4D7D-8686-869F11745126}" srcOrd="0" destOrd="0" presId="urn:microsoft.com/office/officeart/2018/2/layout/IconVerticalSolidList"/>
    <dgm:cxn modelId="{FDD886A2-5BBF-4EBA-AC53-91A72814BD81}" type="presOf" srcId="{08D44081-A1D6-441F-8CFA-788BE5355559}" destId="{04F96F4C-FBB1-496F-AAC8-DD52E8D7F019}" srcOrd="0" destOrd="0" presId="urn:microsoft.com/office/officeart/2018/2/layout/IconVerticalSolidList"/>
    <dgm:cxn modelId="{F69F24AF-D93E-46A3-A1FD-CF85CE9A5014}" type="presOf" srcId="{E3DDCA00-3BFD-4E9D-BB68-858C5E709500}" destId="{E4B55457-AC7B-4781-8E73-BFAD9B70DC3A}" srcOrd="0" destOrd="0" presId="urn:microsoft.com/office/officeart/2018/2/layout/IconVerticalSolidList"/>
    <dgm:cxn modelId="{F9881AD7-2136-4845-A847-2814D2014DDC}" type="presOf" srcId="{C62D1177-17CE-4150-A0D5-2692DCFEC6E3}" destId="{5FAB6D67-C906-47B2-9438-0F61A00E5AB5}" srcOrd="0" destOrd="0" presId="urn:microsoft.com/office/officeart/2018/2/layout/IconVerticalSolidList"/>
    <dgm:cxn modelId="{A78762DF-9E06-4E71-9235-72CADF8801A7}" type="presOf" srcId="{59F827BE-A6BA-472C-BB79-E29AF7C3CD6E}" destId="{0203E9B4-DFC3-49AC-A7F2-42D82E7115F5}" srcOrd="0" destOrd="0" presId="urn:microsoft.com/office/officeart/2018/2/layout/IconVerticalSolidList"/>
    <dgm:cxn modelId="{097E48E8-C3B5-4069-A692-E16CE67A042B}" srcId="{FF9FD082-66AD-446D-A422-98EF0759C103}" destId="{E3DDCA00-3BFD-4E9D-BB68-858C5E709500}" srcOrd="3" destOrd="0" parTransId="{5BCED84D-22A0-4220-9CF0-3F2648A2FF09}" sibTransId="{0FAF5572-4343-4E42-B033-DFD018F77E22}"/>
    <dgm:cxn modelId="{ABD3A3EF-8048-4B40-8AB6-C9D5D4EB1CD9}" type="presOf" srcId="{77F334DF-67FC-47DF-8D5E-8F988F3F01EC}" destId="{0376DF9C-871F-4315-AD00-E617CE32C002}" srcOrd="0" destOrd="0" presId="urn:microsoft.com/office/officeart/2018/2/layout/IconVerticalSolidList"/>
    <dgm:cxn modelId="{5FD6ADF0-FA18-45AB-ADE3-ED15B98AD1E0}" srcId="{FF9FD082-66AD-446D-A422-98EF0759C103}" destId="{77F334DF-67FC-47DF-8D5E-8F988F3F01EC}" srcOrd="4" destOrd="0" parTransId="{C7C3DA66-3414-4FE1-8392-A7D771BB3E9E}" sibTransId="{5C9F0A34-B334-4BCD-BC09-636024B6A1D8}"/>
    <dgm:cxn modelId="{9FB2D6F9-4246-4DA6-A486-13EF01B00847}" srcId="{FF9FD082-66AD-446D-A422-98EF0759C103}" destId="{C62D1177-17CE-4150-A0D5-2692DCFEC6E3}" srcOrd="1" destOrd="0" parTransId="{C0BF2BB0-1802-4028-A0EB-EAC1513AA58E}" sibTransId="{E5D26FAA-CE47-472D-A708-265EB5DD0660}"/>
    <dgm:cxn modelId="{8FC975FC-21C0-4FE5-ABD0-263A66ACBA75}" srcId="{FF9FD082-66AD-446D-A422-98EF0759C103}" destId="{08D44081-A1D6-441F-8CFA-788BE5355559}" srcOrd="0" destOrd="0" parTransId="{C67DC808-9C56-41C4-80F3-5B9413DC4644}" sibTransId="{23E10C98-7AC0-4C7B-A37F-4BF6BA5C4EA2}"/>
    <dgm:cxn modelId="{DD368695-8CC3-4A66-B19D-140F67B701DD}" type="presParOf" srcId="{3BE69006-6309-4D7D-8686-869F11745126}" destId="{CD7DBE56-500D-4820-8633-5EB007163D02}" srcOrd="0" destOrd="0" presId="urn:microsoft.com/office/officeart/2018/2/layout/IconVerticalSolidList"/>
    <dgm:cxn modelId="{CE9AAA2B-0E51-4529-AF8B-061955C650B7}" type="presParOf" srcId="{CD7DBE56-500D-4820-8633-5EB007163D02}" destId="{D11D5EB7-03DD-4FB7-A555-E001FAABE264}" srcOrd="0" destOrd="0" presId="urn:microsoft.com/office/officeart/2018/2/layout/IconVerticalSolidList"/>
    <dgm:cxn modelId="{1B574C33-EFC9-46C8-AB0B-3F8359E989AA}" type="presParOf" srcId="{CD7DBE56-500D-4820-8633-5EB007163D02}" destId="{9486DDD6-B438-40E9-9745-A7D421E861FB}" srcOrd="1" destOrd="0" presId="urn:microsoft.com/office/officeart/2018/2/layout/IconVerticalSolidList"/>
    <dgm:cxn modelId="{BCEF92B2-8B6D-4ACF-93CB-9D2C47D4CE2C}" type="presParOf" srcId="{CD7DBE56-500D-4820-8633-5EB007163D02}" destId="{0AB9FE51-ED88-4221-9940-190E4A12C0B6}" srcOrd="2" destOrd="0" presId="urn:microsoft.com/office/officeart/2018/2/layout/IconVerticalSolidList"/>
    <dgm:cxn modelId="{6F33B829-DEBE-49DE-B77E-6D7A11435CD6}" type="presParOf" srcId="{CD7DBE56-500D-4820-8633-5EB007163D02}" destId="{04F96F4C-FBB1-496F-AAC8-DD52E8D7F019}" srcOrd="3" destOrd="0" presId="urn:microsoft.com/office/officeart/2018/2/layout/IconVerticalSolidList"/>
    <dgm:cxn modelId="{985D82ED-2078-48C9-8A82-E7E7F43526FC}" type="presParOf" srcId="{3BE69006-6309-4D7D-8686-869F11745126}" destId="{5786C851-1124-40EC-93D2-C8D08DB06BFD}" srcOrd="1" destOrd="0" presId="urn:microsoft.com/office/officeart/2018/2/layout/IconVerticalSolidList"/>
    <dgm:cxn modelId="{252BAA44-177B-49FF-9324-98583E15FCB7}" type="presParOf" srcId="{3BE69006-6309-4D7D-8686-869F11745126}" destId="{426955AC-793D-4611-84F5-3F44B28517CD}" srcOrd="2" destOrd="0" presId="urn:microsoft.com/office/officeart/2018/2/layout/IconVerticalSolidList"/>
    <dgm:cxn modelId="{07C206E9-C196-41AE-9AFB-F1E8BAB48AD1}" type="presParOf" srcId="{426955AC-793D-4611-84F5-3F44B28517CD}" destId="{361F87D7-71FD-48B5-BE15-9C5B0BC75B8B}" srcOrd="0" destOrd="0" presId="urn:microsoft.com/office/officeart/2018/2/layout/IconVerticalSolidList"/>
    <dgm:cxn modelId="{1112C080-B1A0-4C18-8332-113618E8AC2C}" type="presParOf" srcId="{426955AC-793D-4611-84F5-3F44B28517CD}" destId="{FEBCF80E-4708-4C16-8D75-7FCE0104C223}" srcOrd="1" destOrd="0" presId="urn:microsoft.com/office/officeart/2018/2/layout/IconVerticalSolidList"/>
    <dgm:cxn modelId="{832DEC43-3D1A-4372-A184-02E6FEA9A0A0}" type="presParOf" srcId="{426955AC-793D-4611-84F5-3F44B28517CD}" destId="{B362DAA6-4B37-463A-A979-288273034FAD}" srcOrd="2" destOrd="0" presId="urn:microsoft.com/office/officeart/2018/2/layout/IconVerticalSolidList"/>
    <dgm:cxn modelId="{AFF748B6-481C-42D8-A8C8-7FC1894250D8}" type="presParOf" srcId="{426955AC-793D-4611-84F5-3F44B28517CD}" destId="{5FAB6D67-C906-47B2-9438-0F61A00E5AB5}" srcOrd="3" destOrd="0" presId="urn:microsoft.com/office/officeart/2018/2/layout/IconVerticalSolidList"/>
    <dgm:cxn modelId="{F1BD32F9-E445-4C4F-84E3-59AF2BC039FE}" type="presParOf" srcId="{3BE69006-6309-4D7D-8686-869F11745126}" destId="{AF57B78D-1C5F-47D3-B2F7-8F89CE5A2863}" srcOrd="3" destOrd="0" presId="urn:microsoft.com/office/officeart/2018/2/layout/IconVerticalSolidList"/>
    <dgm:cxn modelId="{93354799-3537-4D79-A59B-081DB7EFF0CE}" type="presParOf" srcId="{3BE69006-6309-4D7D-8686-869F11745126}" destId="{C6FEED17-A02F-433F-B61C-1680D45A347B}" srcOrd="4" destOrd="0" presId="urn:microsoft.com/office/officeart/2018/2/layout/IconVerticalSolidList"/>
    <dgm:cxn modelId="{3F90D746-8B71-41FC-A9CB-40A96FE22338}" type="presParOf" srcId="{C6FEED17-A02F-433F-B61C-1680D45A347B}" destId="{6AC0B511-8013-4742-8C1E-55D7DB6BDDFC}" srcOrd="0" destOrd="0" presId="urn:microsoft.com/office/officeart/2018/2/layout/IconVerticalSolidList"/>
    <dgm:cxn modelId="{6439F07D-25E7-4415-96E4-9831106ABEB1}" type="presParOf" srcId="{C6FEED17-A02F-433F-B61C-1680D45A347B}" destId="{F9425C8C-5857-43A5-8624-439E87B2E3D6}" srcOrd="1" destOrd="0" presId="urn:microsoft.com/office/officeart/2018/2/layout/IconVerticalSolidList"/>
    <dgm:cxn modelId="{4C0C548C-E673-4F68-BC7F-F9759CD21C45}" type="presParOf" srcId="{C6FEED17-A02F-433F-B61C-1680D45A347B}" destId="{DE48F30C-D58C-45FA-AE1B-E52D14727D44}" srcOrd="2" destOrd="0" presId="urn:microsoft.com/office/officeart/2018/2/layout/IconVerticalSolidList"/>
    <dgm:cxn modelId="{7E81227E-0EF0-4C38-A414-83BF2D25D725}" type="presParOf" srcId="{C6FEED17-A02F-433F-B61C-1680D45A347B}" destId="{0203E9B4-DFC3-49AC-A7F2-42D82E7115F5}" srcOrd="3" destOrd="0" presId="urn:microsoft.com/office/officeart/2018/2/layout/IconVerticalSolidList"/>
    <dgm:cxn modelId="{922E0A6C-11BC-4A6D-94FD-1CDA4DB3AA64}" type="presParOf" srcId="{3BE69006-6309-4D7D-8686-869F11745126}" destId="{7E8194FD-5FEE-4FCB-AAD7-A1F50FF795C1}" srcOrd="5" destOrd="0" presId="urn:microsoft.com/office/officeart/2018/2/layout/IconVerticalSolidList"/>
    <dgm:cxn modelId="{A0AAE29E-BCB9-446D-A70D-857D42C35B85}" type="presParOf" srcId="{3BE69006-6309-4D7D-8686-869F11745126}" destId="{9B799877-0CF6-4096-ABD0-68E7FDC28727}" srcOrd="6" destOrd="0" presId="urn:microsoft.com/office/officeart/2018/2/layout/IconVerticalSolidList"/>
    <dgm:cxn modelId="{F41EB673-F028-47E7-AF86-2C00F3F1D848}" type="presParOf" srcId="{9B799877-0CF6-4096-ABD0-68E7FDC28727}" destId="{857F09C4-2B51-4AF6-BF8B-98941BE9A13B}" srcOrd="0" destOrd="0" presId="urn:microsoft.com/office/officeart/2018/2/layout/IconVerticalSolidList"/>
    <dgm:cxn modelId="{E5ADE3F5-D30A-4DCA-96EF-FA9263D058E1}" type="presParOf" srcId="{9B799877-0CF6-4096-ABD0-68E7FDC28727}" destId="{36E7834D-A910-40EC-AE10-CBB365B89044}" srcOrd="1" destOrd="0" presId="urn:microsoft.com/office/officeart/2018/2/layout/IconVerticalSolidList"/>
    <dgm:cxn modelId="{83B66221-7CF1-422D-B4FE-A3FF18D81255}" type="presParOf" srcId="{9B799877-0CF6-4096-ABD0-68E7FDC28727}" destId="{A5C8CC0B-A210-4A0B-869D-CAECDED4E3BA}" srcOrd="2" destOrd="0" presId="urn:microsoft.com/office/officeart/2018/2/layout/IconVerticalSolidList"/>
    <dgm:cxn modelId="{6720291B-4DF7-4920-8444-766E371D2343}" type="presParOf" srcId="{9B799877-0CF6-4096-ABD0-68E7FDC28727}" destId="{E4B55457-AC7B-4781-8E73-BFAD9B70DC3A}" srcOrd="3" destOrd="0" presId="urn:microsoft.com/office/officeart/2018/2/layout/IconVerticalSolidList"/>
    <dgm:cxn modelId="{3D097FCA-3E69-4ABF-AAF2-BBE51D10EBD0}" type="presParOf" srcId="{3BE69006-6309-4D7D-8686-869F11745126}" destId="{4E39F15C-DC9F-45E7-9DA9-FE0EFF68C0BE}" srcOrd="7" destOrd="0" presId="urn:microsoft.com/office/officeart/2018/2/layout/IconVerticalSolidList"/>
    <dgm:cxn modelId="{67625F42-E0B9-4C6B-B4EE-BEDB60F171A1}" type="presParOf" srcId="{3BE69006-6309-4D7D-8686-869F11745126}" destId="{2DD24A54-8DF7-4508-A611-3D8DCB7C90CB}" srcOrd="8" destOrd="0" presId="urn:microsoft.com/office/officeart/2018/2/layout/IconVerticalSolidList"/>
    <dgm:cxn modelId="{FE605B30-80D8-42F5-BD47-EAF8A6833F31}" type="presParOf" srcId="{2DD24A54-8DF7-4508-A611-3D8DCB7C90CB}" destId="{FD13DDBB-0326-4FB3-80E9-5DCA633D9C9A}" srcOrd="0" destOrd="0" presId="urn:microsoft.com/office/officeart/2018/2/layout/IconVerticalSolidList"/>
    <dgm:cxn modelId="{DC9A8996-AC22-44BF-9EEA-5D9C9B440B04}" type="presParOf" srcId="{2DD24A54-8DF7-4508-A611-3D8DCB7C90CB}" destId="{FAB9DA7F-2BC2-44A7-83CE-066DB7424FB2}" srcOrd="1" destOrd="0" presId="urn:microsoft.com/office/officeart/2018/2/layout/IconVerticalSolidList"/>
    <dgm:cxn modelId="{E51E7BC9-A56A-4979-A29F-0C3BE165A270}" type="presParOf" srcId="{2DD24A54-8DF7-4508-A611-3D8DCB7C90CB}" destId="{D3538F10-194D-45FB-9E10-6E253FDD141C}" srcOrd="2" destOrd="0" presId="urn:microsoft.com/office/officeart/2018/2/layout/IconVerticalSolidList"/>
    <dgm:cxn modelId="{2839F284-7814-4D1D-A9FC-BF074BF5DAE8}" type="presParOf" srcId="{2DD24A54-8DF7-4508-A611-3D8DCB7C90CB}" destId="{0376DF9C-871F-4315-AD00-E617CE32C002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B8C0E55A-3DAF-4CE0-9604-4704C8CC4E37}" type="doc">
      <dgm:prSet loTypeId="urn:microsoft.com/office/officeart/2018/2/layout/IconVerticalSolidList" loCatId="icon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68A7A297-1555-4D5E-A4F7-67C9878DB242}">
      <dgm:prSet/>
      <dgm:spPr/>
      <dgm:t>
        <a:bodyPr/>
        <a:lstStyle/>
        <a:p>
          <a:r>
            <a:rPr lang="en-US"/>
            <a:t>Government to consider options to enable ACE to operate its own </a:t>
          </a:r>
          <a:r>
            <a:rPr lang="en-US" b="1"/>
            <a:t>trading arm</a:t>
          </a:r>
          <a:r>
            <a:rPr lang="en-US"/>
            <a:t>. </a:t>
          </a:r>
        </a:p>
      </dgm:t>
    </dgm:pt>
    <dgm:pt modelId="{59B6A036-3AAA-40F0-8EF2-39F5A37F1F6C}" type="parTrans" cxnId="{03A1C1D2-45C9-4D4B-BEBC-184FBEB4D3F1}">
      <dgm:prSet/>
      <dgm:spPr/>
      <dgm:t>
        <a:bodyPr/>
        <a:lstStyle/>
        <a:p>
          <a:endParaRPr lang="en-US"/>
        </a:p>
      </dgm:t>
    </dgm:pt>
    <dgm:pt modelId="{86DDEA0C-1C20-4CB3-BF4D-3D09E8153944}" type="sibTrans" cxnId="{03A1C1D2-45C9-4D4B-BEBC-184FBEB4D3F1}">
      <dgm:prSet/>
      <dgm:spPr/>
      <dgm:t>
        <a:bodyPr/>
        <a:lstStyle/>
        <a:p>
          <a:endParaRPr lang="en-US"/>
        </a:p>
      </dgm:t>
    </dgm:pt>
    <dgm:pt modelId="{053DB5F0-6936-4009-8EAA-9F777B2BE0DA}">
      <dgm:prSet/>
      <dgm:spPr/>
      <dgm:t>
        <a:bodyPr/>
        <a:lstStyle/>
        <a:p>
          <a:r>
            <a:rPr lang="en-US"/>
            <a:t>Government to consider whether there are appropriate mechanisms to extend ACE’s ability to offer a </a:t>
          </a:r>
          <a:r>
            <a:rPr lang="en-US" b="1"/>
            <a:t>wider range of financing options </a:t>
          </a:r>
          <a:r>
            <a:rPr lang="en-US"/>
            <a:t>(with specific reference to </a:t>
          </a:r>
          <a:r>
            <a:rPr lang="en-US" err="1"/>
            <a:t>Incentivising</a:t>
          </a:r>
          <a:r>
            <a:rPr lang="en-US"/>
            <a:t> Touring). </a:t>
          </a:r>
        </a:p>
      </dgm:t>
    </dgm:pt>
    <dgm:pt modelId="{F93CBF79-AEB7-4820-8A9A-708F963D8569}" type="parTrans" cxnId="{6BA078C2-8B13-49C7-AB47-1839048D381A}">
      <dgm:prSet/>
      <dgm:spPr/>
      <dgm:t>
        <a:bodyPr/>
        <a:lstStyle/>
        <a:p>
          <a:endParaRPr lang="en-US"/>
        </a:p>
      </dgm:t>
    </dgm:pt>
    <dgm:pt modelId="{522C6582-218C-4AFA-83A0-EBE641994045}" type="sibTrans" cxnId="{6BA078C2-8B13-49C7-AB47-1839048D381A}">
      <dgm:prSet/>
      <dgm:spPr/>
      <dgm:t>
        <a:bodyPr/>
        <a:lstStyle/>
        <a:p>
          <a:endParaRPr lang="en-US"/>
        </a:p>
      </dgm:t>
    </dgm:pt>
    <dgm:pt modelId="{55FD28AA-A7F7-4517-B541-870E0F7753C4}">
      <dgm:prSet/>
      <dgm:spPr/>
      <dgm:t>
        <a:bodyPr/>
        <a:lstStyle/>
        <a:p>
          <a:r>
            <a:rPr lang="en-US"/>
            <a:t>Government are silent on any specific commercial propositions such as any potential </a:t>
          </a:r>
          <a:r>
            <a:rPr lang="en-US" b="1"/>
            <a:t>investment / royalty model</a:t>
          </a:r>
          <a:r>
            <a:rPr lang="en-US"/>
            <a:t>. </a:t>
          </a:r>
        </a:p>
      </dgm:t>
    </dgm:pt>
    <dgm:pt modelId="{AF22E94A-8E64-4E2B-8897-AE718B658A7F}" type="parTrans" cxnId="{6C959AC7-EEF1-4270-88E2-F35A57237F8A}">
      <dgm:prSet/>
      <dgm:spPr/>
      <dgm:t>
        <a:bodyPr/>
        <a:lstStyle/>
        <a:p>
          <a:endParaRPr lang="en-US"/>
        </a:p>
      </dgm:t>
    </dgm:pt>
    <dgm:pt modelId="{3C2AECE1-1195-4467-9DE8-F2CFD940AA8F}" type="sibTrans" cxnId="{6C959AC7-EEF1-4270-88E2-F35A57237F8A}">
      <dgm:prSet/>
      <dgm:spPr/>
      <dgm:t>
        <a:bodyPr/>
        <a:lstStyle/>
        <a:p>
          <a:endParaRPr lang="en-US"/>
        </a:p>
      </dgm:t>
    </dgm:pt>
    <dgm:pt modelId="{B14FC5FC-AED2-4BB7-B914-019C28CE3F2F}" type="pres">
      <dgm:prSet presAssocID="{B8C0E55A-3DAF-4CE0-9604-4704C8CC4E37}" presName="root" presStyleCnt="0">
        <dgm:presLayoutVars>
          <dgm:dir/>
          <dgm:resizeHandles val="exact"/>
        </dgm:presLayoutVars>
      </dgm:prSet>
      <dgm:spPr/>
    </dgm:pt>
    <dgm:pt modelId="{B0511CD1-7EA6-4B7B-A0BA-090A9CE52790}" type="pres">
      <dgm:prSet presAssocID="{68A7A297-1555-4D5E-A4F7-67C9878DB242}" presName="compNode" presStyleCnt="0"/>
      <dgm:spPr/>
    </dgm:pt>
    <dgm:pt modelId="{D2DA3E63-2317-4FCD-9E12-4B8357F0B310}" type="pres">
      <dgm:prSet presAssocID="{68A7A297-1555-4D5E-A4F7-67C9878DB242}" presName="bgRect" presStyleLbl="bgShp" presStyleIdx="0" presStyleCnt="3"/>
      <dgm:spPr/>
    </dgm:pt>
    <dgm:pt modelId="{36442AAB-3681-4456-840D-31CFF0604EDD}" type="pres">
      <dgm:prSet presAssocID="{68A7A297-1555-4D5E-A4F7-67C9878DB242}" presName="iconRect" presStyleLbl="node1" presStyleIdx="0" presStyleCnt="3"/>
      <dgm:spPr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ank"/>
        </a:ext>
      </dgm:extLst>
    </dgm:pt>
    <dgm:pt modelId="{17EAFCEA-C924-4501-9897-611CC5ABF313}" type="pres">
      <dgm:prSet presAssocID="{68A7A297-1555-4D5E-A4F7-67C9878DB242}" presName="spaceRect" presStyleCnt="0"/>
      <dgm:spPr/>
    </dgm:pt>
    <dgm:pt modelId="{2E968170-2580-419C-9C6F-EDBDA7FF3A5B}" type="pres">
      <dgm:prSet presAssocID="{68A7A297-1555-4D5E-A4F7-67C9878DB242}" presName="parTx" presStyleLbl="revTx" presStyleIdx="0" presStyleCnt="3">
        <dgm:presLayoutVars>
          <dgm:chMax val="0"/>
          <dgm:chPref val="0"/>
        </dgm:presLayoutVars>
      </dgm:prSet>
      <dgm:spPr/>
    </dgm:pt>
    <dgm:pt modelId="{37AD7F59-D574-4A35-8455-BC49669ECC7C}" type="pres">
      <dgm:prSet presAssocID="{86DDEA0C-1C20-4CB3-BF4D-3D09E8153944}" presName="sibTrans" presStyleCnt="0"/>
      <dgm:spPr/>
    </dgm:pt>
    <dgm:pt modelId="{D53502D6-2FC5-4917-8B09-FB90573A5609}" type="pres">
      <dgm:prSet presAssocID="{053DB5F0-6936-4009-8EAA-9F777B2BE0DA}" presName="compNode" presStyleCnt="0"/>
      <dgm:spPr/>
    </dgm:pt>
    <dgm:pt modelId="{0AD117F1-B1AE-4BD9-82BB-6CE60C02C482}" type="pres">
      <dgm:prSet presAssocID="{053DB5F0-6936-4009-8EAA-9F777B2BE0DA}" presName="bgRect" presStyleLbl="bgShp" presStyleIdx="1" presStyleCnt="3"/>
      <dgm:spPr/>
    </dgm:pt>
    <dgm:pt modelId="{BF41E7D6-35DC-4325-AF73-C38E7610139B}" type="pres">
      <dgm:prSet presAssocID="{053DB5F0-6936-4009-8EAA-9F777B2BE0DA}" presName="iconRect" presStyleLbl="node1" presStyleIdx="1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ins with solid fill"/>
        </a:ext>
      </dgm:extLst>
    </dgm:pt>
    <dgm:pt modelId="{1A475245-0E16-49C7-9ABA-8BFA6C36BF67}" type="pres">
      <dgm:prSet presAssocID="{053DB5F0-6936-4009-8EAA-9F777B2BE0DA}" presName="spaceRect" presStyleCnt="0"/>
      <dgm:spPr/>
    </dgm:pt>
    <dgm:pt modelId="{831BE515-2328-4DAF-AA90-4FE81998B932}" type="pres">
      <dgm:prSet presAssocID="{053DB5F0-6936-4009-8EAA-9F777B2BE0DA}" presName="parTx" presStyleLbl="revTx" presStyleIdx="1" presStyleCnt="3">
        <dgm:presLayoutVars>
          <dgm:chMax val="0"/>
          <dgm:chPref val="0"/>
        </dgm:presLayoutVars>
      </dgm:prSet>
      <dgm:spPr/>
    </dgm:pt>
    <dgm:pt modelId="{77697479-2CD3-4888-BD02-CAE41E3B1043}" type="pres">
      <dgm:prSet presAssocID="{522C6582-218C-4AFA-83A0-EBE641994045}" presName="sibTrans" presStyleCnt="0"/>
      <dgm:spPr/>
    </dgm:pt>
    <dgm:pt modelId="{9EE691B5-1440-460E-A324-98E5B57F128A}" type="pres">
      <dgm:prSet presAssocID="{55FD28AA-A7F7-4517-B541-870E0F7753C4}" presName="compNode" presStyleCnt="0"/>
      <dgm:spPr/>
    </dgm:pt>
    <dgm:pt modelId="{1466EA1C-6621-4A22-BD3B-DAADA7467065}" type="pres">
      <dgm:prSet presAssocID="{55FD28AA-A7F7-4517-B541-870E0F7753C4}" presName="bgRect" presStyleLbl="bgShp" presStyleIdx="2" presStyleCnt="3"/>
      <dgm:spPr/>
    </dgm:pt>
    <dgm:pt modelId="{D67D5E47-2997-46D4-9D1F-101977160412}" type="pres">
      <dgm:prSet presAssocID="{55FD28AA-A7F7-4517-B541-870E0F7753C4}" presName="iconRect" presStyleLbl="node1" presStyleIdx="2" presStyleCnt="3"/>
      <dgm:spPr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formance Curtains with solid fill"/>
        </a:ext>
      </dgm:extLst>
    </dgm:pt>
    <dgm:pt modelId="{9D2A3399-5DE8-4B51-A111-969BE46BA4D8}" type="pres">
      <dgm:prSet presAssocID="{55FD28AA-A7F7-4517-B541-870E0F7753C4}" presName="spaceRect" presStyleCnt="0"/>
      <dgm:spPr/>
    </dgm:pt>
    <dgm:pt modelId="{CD93539A-C43D-4E33-841B-EA7407C1730B}" type="pres">
      <dgm:prSet presAssocID="{55FD28AA-A7F7-4517-B541-870E0F7753C4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C2CDCD94-F19D-45F3-9CE3-BCEBDC801C8D}" type="presOf" srcId="{55FD28AA-A7F7-4517-B541-870E0F7753C4}" destId="{CD93539A-C43D-4E33-841B-EA7407C1730B}" srcOrd="0" destOrd="0" presId="urn:microsoft.com/office/officeart/2018/2/layout/IconVerticalSolidList"/>
    <dgm:cxn modelId="{0BBE20AC-A940-450C-8610-41EB60B4813F}" type="presOf" srcId="{053DB5F0-6936-4009-8EAA-9F777B2BE0DA}" destId="{831BE515-2328-4DAF-AA90-4FE81998B932}" srcOrd="0" destOrd="0" presId="urn:microsoft.com/office/officeart/2018/2/layout/IconVerticalSolidList"/>
    <dgm:cxn modelId="{39C789C0-FDCF-450C-8B97-0AD7ABBFE60B}" type="presOf" srcId="{68A7A297-1555-4D5E-A4F7-67C9878DB242}" destId="{2E968170-2580-419C-9C6F-EDBDA7FF3A5B}" srcOrd="0" destOrd="0" presId="urn:microsoft.com/office/officeart/2018/2/layout/IconVerticalSolidList"/>
    <dgm:cxn modelId="{6BA078C2-8B13-49C7-AB47-1839048D381A}" srcId="{B8C0E55A-3DAF-4CE0-9604-4704C8CC4E37}" destId="{053DB5F0-6936-4009-8EAA-9F777B2BE0DA}" srcOrd="1" destOrd="0" parTransId="{F93CBF79-AEB7-4820-8A9A-708F963D8569}" sibTransId="{522C6582-218C-4AFA-83A0-EBE641994045}"/>
    <dgm:cxn modelId="{6C959AC7-EEF1-4270-88E2-F35A57237F8A}" srcId="{B8C0E55A-3DAF-4CE0-9604-4704C8CC4E37}" destId="{55FD28AA-A7F7-4517-B541-870E0F7753C4}" srcOrd="2" destOrd="0" parTransId="{AF22E94A-8E64-4E2B-8897-AE718B658A7F}" sibTransId="{3C2AECE1-1195-4467-9DE8-F2CFD940AA8F}"/>
    <dgm:cxn modelId="{03A1C1D2-45C9-4D4B-BEBC-184FBEB4D3F1}" srcId="{B8C0E55A-3DAF-4CE0-9604-4704C8CC4E37}" destId="{68A7A297-1555-4D5E-A4F7-67C9878DB242}" srcOrd="0" destOrd="0" parTransId="{59B6A036-3AAA-40F0-8EF2-39F5A37F1F6C}" sibTransId="{86DDEA0C-1C20-4CB3-BF4D-3D09E8153944}"/>
    <dgm:cxn modelId="{64EF29E9-1EA2-4490-84D7-0A825C256A3B}" type="presOf" srcId="{B8C0E55A-3DAF-4CE0-9604-4704C8CC4E37}" destId="{B14FC5FC-AED2-4BB7-B914-019C28CE3F2F}" srcOrd="0" destOrd="0" presId="urn:microsoft.com/office/officeart/2018/2/layout/IconVerticalSolidList"/>
    <dgm:cxn modelId="{0DA2C3B0-3376-4661-B5CC-27FC2BEF3831}" type="presParOf" srcId="{B14FC5FC-AED2-4BB7-B914-019C28CE3F2F}" destId="{B0511CD1-7EA6-4B7B-A0BA-090A9CE52790}" srcOrd="0" destOrd="0" presId="urn:microsoft.com/office/officeart/2018/2/layout/IconVerticalSolidList"/>
    <dgm:cxn modelId="{31986170-C2B9-4E1C-8B6A-D9594EF6C649}" type="presParOf" srcId="{B0511CD1-7EA6-4B7B-A0BA-090A9CE52790}" destId="{D2DA3E63-2317-4FCD-9E12-4B8357F0B310}" srcOrd="0" destOrd="0" presId="urn:microsoft.com/office/officeart/2018/2/layout/IconVerticalSolidList"/>
    <dgm:cxn modelId="{F12F5CCE-516E-41EE-BB07-0AA0ECD982EC}" type="presParOf" srcId="{B0511CD1-7EA6-4B7B-A0BA-090A9CE52790}" destId="{36442AAB-3681-4456-840D-31CFF0604EDD}" srcOrd="1" destOrd="0" presId="urn:microsoft.com/office/officeart/2018/2/layout/IconVerticalSolidList"/>
    <dgm:cxn modelId="{5FA77A4F-C046-42A2-B028-701A57816E73}" type="presParOf" srcId="{B0511CD1-7EA6-4B7B-A0BA-090A9CE52790}" destId="{17EAFCEA-C924-4501-9897-611CC5ABF313}" srcOrd="2" destOrd="0" presId="urn:microsoft.com/office/officeart/2018/2/layout/IconVerticalSolidList"/>
    <dgm:cxn modelId="{618C2925-E8CD-4CF1-BAB6-19D9A7221B8D}" type="presParOf" srcId="{B0511CD1-7EA6-4B7B-A0BA-090A9CE52790}" destId="{2E968170-2580-419C-9C6F-EDBDA7FF3A5B}" srcOrd="3" destOrd="0" presId="urn:microsoft.com/office/officeart/2018/2/layout/IconVerticalSolidList"/>
    <dgm:cxn modelId="{E56C8A7C-D480-4134-B1E1-E202F37F50F3}" type="presParOf" srcId="{B14FC5FC-AED2-4BB7-B914-019C28CE3F2F}" destId="{37AD7F59-D574-4A35-8455-BC49669ECC7C}" srcOrd="1" destOrd="0" presId="urn:microsoft.com/office/officeart/2018/2/layout/IconVerticalSolidList"/>
    <dgm:cxn modelId="{9CF301E0-95BF-436A-9554-81CB494AD498}" type="presParOf" srcId="{B14FC5FC-AED2-4BB7-B914-019C28CE3F2F}" destId="{D53502D6-2FC5-4917-8B09-FB90573A5609}" srcOrd="2" destOrd="0" presId="urn:microsoft.com/office/officeart/2018/2/layout/IconVerticalSolidList"/>
    <dgm:cxn modelId="{EA91DF9A-A1B6-4566-BDE9-6FFF584E63C5}" type="presParOf" srcId="{D53502D6-2FC5-4917-8B09-FB90573A5609}" destId="{0AD117F1-B1AE-4BD9-82BB-6CE60C02C482}" srcOrd="0" destOrd="0" presId="urn:microsoft.com/office/officeart/2018/2/layout/IconVerticalSolidList"/>
    <dgm:cxn modelId="{85875F35-D3EE-4DE0-B156-AEB227C26C51}" type="presParOf" srcId="{D53502D6-2FC5-4917-8B09-FB90573A5609}" destId="{BF41E7D6-35DC-4325-AF73-C38E7610139B}" srcOrd="1" destOrd="0" presId="urn:microsoft.com/office/officeart/2018/2/layout/IconVerticalSolidList"/>
    <dgm:cxn modelId="{7E1CF2C8-6228-4B02-844C-59FC1B307953}" type="presParOf" srcId="{D53502D6-2FC5-4917-8B09-FB90573A5609}" destId="{1A475245-0E16-49C7-9ABA-8BFA6C36BF67}" srcOrd="2" destOrd="0" presId="urn:microsoft.com/office/officeart/2018/2/layout/IconVerticalSolidList"/>
    <dgm:cxn modelId="{43F5B384-3818-49C8-B336-22AA9B6BEF94}" type="presParOf" srcId="{D53502D6-2FC5-4917-8B09-FB90573A5609}" destId="{831BE515-2328-4DAF-AA90-4FE81998B932}" srcOrd="3" destOrd="0" presId="urn:microsoft.com/office/officeart/2018/2/layout/IconVerticalSolidList"/>
    <dgm:cxn modelId="{4AADE386-200A-47C2-A915-C46619475FEB}" type="presParOf" srcId="{B14FC5FC-AED2-4BB7-B914-019C28CE3F2F}" destId="{77697479-2CD3-4888-BD02-CAE41E3B1043}" srcOrd="3" destOrd="0" presId="urn:microsoft.com/office/officeart/2018/2/layout/IconVerticalSolidList"/>
    <dgm:cxn modelId="{B1F0F341-79EB-4F91-8656-913FF83CBC87}" type="presParOf" srcId="{B14FC5FC-AED2-4BB7-B914-019C28CE3F2F}" destId="{9EE691B5-1440-460E-A324-98E5B57F128A}" srcOrd="4" destOrd="0" presId="urn:microsoft.com/office/officeart/2018/2/layout/IconVerticalSolidList"/>
    <dgm:cxn modelId="{72252C5E-83E3-4C8F-9184-7180F21CAC1E}" type="presParOf" srcId="{9EE691B5-1440-460E-A324-98E5B57F128A}" destId="{1466EA1C-6621-4A22-BD3B-DAADA7467065}" srcOrd="0" destOrd="0" presId="urn:microsoft.com/office/officeart/2018/2/layout/IconVerticalSolidList"/>
    <dgm:cxn modelId="{CCD39088-D1CB-4FEE-8DF2-C9D78AD53756}" type="presParOf" srcId="{9EE691B5-1440-460E-A324-98E5B57F128A}" destId="{D67D5E47-2997-46D4-9D1F-101977160412}" srcOrd="1" destOrd="0" presId="urn:microsoft.com/office/officeart/2018/2/layout/IconVerticalSolidList"/>
    <dgm:cxn modelId="{B03F9335-71AF-472D-9219-13AF7638E9F8}" type="presParOf" srcId="{9EE691B5-1440-460E-A324-98E5B57F128A}" destId="{9D2A3399-5DE8-4B51-A111-969BE46BA4D8}" srcOrd="2" destOrd="0" presId="urn:microsoft.com/office/officeart/2018/2/layout/IconVerticalSolidList"/>
    <dgm:cxn modelId="{7CD41706-7D38-4920-A344-2419DE788DCB}" type="presParOf" srcId="{9EE691B5-1440-460E-A324-98E5B57F128A}" destId="{CD93539A-C43D-4E33-841B-EA7407C1730B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296B7-877E-4F1C-92CF-5AB992230A11}">
      <dsp:nvSpPr>
        <dsp:cNvPr id="0" name=""/>
        <dsp:cNvSpPr/>
      </dsp:nvSpPr>
      <dsp:spPr>
        <a:xfrm>
          <a:off x="0" y="552"/>
          <a:ext cx="9683750" cy="12929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1C8DC-D668-4392-98F0-25FA4B6452CE}">
      <dsp:nvSpPr>
        <dsp:cNvPr id="0" name=""/>
        <dsp:cNvSpPr/>
      </dsp:nvSpPr>
      <dsp:spPr>
        <a:xfrm>
          <a:off x="391104" y="291456"/>
          <a:ext cx="711098" cy="711098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1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2F31-F320-4E06-804F-7B1D37FE77E2}">
      <dsp:nvSpPr>
        <dsp:cNvPr id="0" name=""/>
        <dsp:cNvSpPr/>
      </dsp:nvSpPr>
      <dsp:spPr>
        <a:xfrm>
          <a:off x="1493307" y="552"/>
          <a:ext cx="8190442" cy="12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33" tIns="136833" rIns="136833" bIns="13683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Government to explore feasibility of strengthened tax relief for touring and philanthropic incentives but no firm commitments.</a:t>
          </a:r>
        </a:p>
      </dsp:txBody>
      <dsp:txXfrm>
        <a:off x="1493307" y="552"/>
        <a:ext cx="8190442" cy="1292907"/>
      </dsp:txXfrm>
    </dsp:sp>
    <dsp:sp modelId="{072E7E99-06FF-41B1-AFB2-5BA90DB0299E}">
      <dsp:nvSpPr>
        <dsp:cNvPr id="0" name=""/>
        <dsp:cNvSpPr/>
      </dsp:nvSpPr>
      <dsp:spPr>
        <a:xfrm>
          <a:off x="0" y="1567012"/>
          <a:ext cx="9683750" cy="12929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CA88C-212A-42D0-963F-C80676026E26}">
      <dsp:nvSpPr>
        <dsp:cNvPr id="0" name=""/>
        <dsp:cNvSpPr/>
      </dsp:nvSpPr>
      <dsp:spPr>
        <a:xfrm>
          <a:off x="391104" y="1907590"/>
          <a:ext cx="711098" cy="711098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D2902-CFFB-4518-8BC0-811F8290E9B9}">
      <dsp:nvSpPr>
        <dsp:cNvPr id="0" name=""/>
        <dsp:cNvSpPr/>
      </dsp:nvSpPr>
      <dsp:spPr>
        <a:xfrm>
          <a:off x="1493307" y="1616686"/>
          <a:ext cx="8190442" cy="12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33" tIns="136833" rIns="136833" bIns="13683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Positive mentions from DCMS and Baroness Hodge on touring tax relief.</a:t>
          </a:r>
        </a:p>
      </dsp:txBody>
      <dsp:txXfrm>
        <a:off x="1493307" y="1616686"/>
        <a:ext cx="8190442" cy="1292907"/>
      </dsp:txXfrm>
    </dsp:sp>
    <dsp:sp modelId="{2E7B4266-C869-4CCC-9CF2-1C9D6F441E55}">
      <dsp:nvSpPr>
        <dsp:cNvPr id="0" name=""/>
        <dsp:cNvSpPr/>
      </dsp:nvSpPr>
      <dsp:spPr>
        <a:xfrm>
          <a:off x="0" y="3232820"/>
          <a:ext cx="9683750" cy="12929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3AE4D-2C9F-4625-8BE5-33939357D255}">
      <dsp:nvSpPr>
        <dsp:cNvPr id="0" name=""/>
        <dsp:cNvSpPr/>
      </dsp:nvSpPr>
      <dsp:spPr>
        <a:xfrm>
          <a:off x="391104" y="3523724"/>
          <a:ext cx="711098" cy="711098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1E180-0AD3-495C-96F2-6CDAB02B7AB2}">
      <dsp:nvSpPr>
        <dsp:cNvPr id="0" name=""/>
        <dsp:cNvSpPr/>
      </dsp:nvSpPr>
      <dsp:spPr>
        <a:xfrm>
          <a:off x="1493307" y="3232820"/>
          <a:ext cx="8190442" cy="12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33" tIns="136833" rIns="136833" bIns="136833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Government will publish roadmap to support the growth of place-based philanthropy.</a:t>
          </a:r>
        </a:p>
      </dsp:txBody>
      <dsp:txXfrm>
        <a:off x="1493307" y="3232820"/>
        <a:ext cx="8190442" cy="12929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7C296B7-877E-4F1C-92CF-5AB992230A11}">
      <dsp:nvSpPr>
        <dsp:cNvPr id="0" name=""/>
        <dsp:cNvSpPr/>
      </dsp:nvSpPr>
      <dsp:spPr>
        <a:xfrm>
          <a:off x="0" y="0"/>
          <a:ext cx="10619981" cy="9661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41C8DC-D668-4392-98F0-25FA4B6452CE}">
      <dsp:nvSpPr>
        <dsp:cNvPr id="0" name=""/>
        <dsp:cNvSpPr/>
      </dsp:nvSpPr>
      <dsp:spPr>
        <a:xfrm>
          <a:off x="292250" y="221527"/>
          <a:ext cx="531365" cy="53136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6F2F31-F320-4E06-804F-7B1D37FE77E2}">
      <dsp:nvSpPr>
        <dsp:cNvPr id="0" name=""/>
        <dsp:cNvSpPr/>
      </dsp:nvSpPr>
      <dsp:spPr>
        <a:xfrm>
          <a:off x="1115867" y="4151"/>
          <a:ext cx="4778991" cy="96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48" tIns="102248" rIns="102248" bIns="10224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Government have committed to a </a:t>
          </a:r>
          <a:r>
            <a:rPr lang="en-US" sz="1600" b="1" kern="1200"/>
            <a:t>reformed NPO </a:t>
          </a:r>
          <a:r>
            <a:rPr lang="en-GB" sz="1600" b="1" kern="1200"/>
            <a:t>programme</a:t>
          </a:r>
          <a:r>
            <a:rPr lang="en-US" sz="1600" kern="1200"/>
            <a:t>.</a:t>
          </a:r>
        </a:p>
      </dsp:txBody>
      <dsp:txXfrm>
        <a:off x="1115867" y="4151"/>
        <a:ext cx="4778991" cy="966118"/>
      </dsp:txXfrm>
    </dsp:sp>
    <dsp:sp modelId="{607F9ABA-A86D-439A-86C2-732B7D7C1C61}">
      <dsp:nvSpPr>
        <dsp:cNvPr id="0" name=""/>
        <dsp:cNvSpPr/>
      </dsp:nvSpPr>
      <dsp:spPr>
        <a:xfrm>
          <a:off x="5894858" y="4151"/>
          <a:ext cx="4724031" cy="96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48" tIns="102248" rIns="102248" bIns="102248" numCol="1" spcCol="1270" anchor="ctr" anchorCtr="0">
          <a:noAutofit/>
        </a:bodyPr>
        <a:lstStyle/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i="0" kern="1200"/>
            <a:t>- ACE to publish details on the new NPO process in </a:t>
          </a:r>
          <a:r>
            <a:rPr lang="en-US" sz="1100" b="1" i="0" kern="1200"/>
            <a:t>June 2026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i="0" kern="1200"/>
            <a:t>- Guidance to be published in </a:t>
          </a:r>
          <a:r>
            <a:rPr lang="en-US" sz="1100" b="1" i="0" kern="1200"/>
            <a:t>September 2026</a:t>
          </a:r>
        </a:p>
        <a:p>
          <a:pPr marL="0" lvl="0" indent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1100" i="0" kern="1200"/>
            <a:t>- Decisions to be made by </a:t>
          </a:r>
          <a:r>
            <a:rPr lang="en-US" sz="1100" b="1" i="0" kern="1200"/>
            <a:t>July 2027 </a:t>
          </a:r>
          <a:r>
            <a:rPr lang="en-US" sz="1100" i="0" kern="1200"/>
            <a:t>for funding commencing </a:t>
          </a:r>
          <a:r>
            <a:rPr lang="en-US" sz="1100" b="1" i="0" kern="1200"/>
            <a:t>April    2028</a:t>
          </a:r>
          <a:r>
            <a:rPr lang="en-US" sz="1100" i="0" kern="1200"/>
            <a:t>. </a:t>
          </a:r>
        </a:p>
      </dsp:txBody>
      <dsp:txXfrm>
        <a:off x="5894858" y="4151"/>
        <a:ext cx="4724031" cy="966118"/>
      </dsp:txXfrm>
    </dsp:sp>
    <dsp:sp modelId="{072E7E99-06FF-41B1-AFB2-5BA90DB0299E}">
      <dsp:nvSpPr>
        <dsp:cNvPr id="0" name=""/>
        <dsp:cNvSpPr/>
      </dsp:nvSpPr>
      <dsp:spPr>
        <a:xfrm>
          <a:off x="0" y="1211799"/>
          <a:ext cx="10619981" cy="9661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B0CA88C-212A-42D0-963F-C80676026E26}">
      <dsp:nvSpPr>
        <dsp:cNvPr id="0" name=""/>
        <dsp:cNvSpPr/>
      </dsp:nvSpPr>
      <dsp:spPr>
        <a:xfrm>
          <a:off x="292250" y="1429176"/>
          <a:ext cx="531365" cy="531365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7D2902-CFFB-4518-8BC0-811F8290E9B9}">
      <dsp:nvSpPr>
        <dsp:cNvPr id="0" name=""/>
        <dsp:cNvSpPr/>
      </dsp:nvSpPr>
      <dsp:spPr>
        <a:xfrm>
          <a:off x="1115867" y="1211799"/>
          <a:ext cx="9503022" cy="96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48" tIns="102248" rIns="102248" bIns="10224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Government agree that the </a:t>
          </a:r>
          <a:r>
            <a:rPr lang="en-US" sz="1600" b="1" kern="1200"/>
            <a:t>application and monitoring processes </a:t>
          </a:r>
          <a:r>
            <a:rPr lang="en-US" sz="1600" kern="1200"/>
            <a:t>must be less onerous.</a:t>
          </a:r>
        </a:p>
      </dsp:txBody>
      <dsp:txXfrm>
        <a:off x="1115867" y="1211799"/>
        <a:ext cx="9503022" cy="966118"/>
      </dsp:txXfrm>
    </dsp:sp>
    <dsp:sp modelId="{2E7B4266-C869-4CCC-9CF2-1C9D6F441E55}">
      <dsp:nvSpPr>
        <dsp:cNvPr id="0" name=""/>
        <dsp:cNvSpPr/>
      </dsp:nvSpPr>
      <dsp:spPr>
        <a:xfrm>
          <a:off x="0" y="2419448"/>
          <a:ext cx="10619981" cy="9661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133AE4D-2C9F-4625-8BE5-33939357D255}">
      <dsp:nvSpPr>
        <dsp:cNvPr id="0" name=""/>
        <dsp:cNvSpPr/>
      </dsp:nvSpPr>
      <dsp:spPr>
        <a:xfrm>
          <a:off x="292250" y="2636825"/>
          <a:ext cx="531365" cy="531365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4F1E180-0AD3-495C-96F2-6CDAB02B7AB2}">
      <dsp:nvSpPr>
        <dsp:cNvPr id="0" name=""/>
        <dsp:cNvSpPr/>
      </dsp:nvSpPr>
      <dsp:spPr>
        <a:xfrm>
          <a:off x="1115867" y="2419448"/>
          <a:ext cx="9503022" cy="96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48" tIns="102248" rIns="102248" bIns="10224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New </a:t>
          </a:r>
          <a:r>
            <a:rPr lang="en-US" sz="1600" b="1" kern="1200"/>
            <a:t>evaluation and monitoring framework </a:t>
          </a:r>
          <a:r>
            <a:rPr lang="en-US" sz="1600" kern="1200"/>
            <a:t>to be developed to show the value for money of public funding. This involves improving data collection and sharing. </a:t>
          </a:r>
        </a:p>
      </dsp:txBody>
      <dsp:txXfrm>
        <a:off x="1115867" y="2419448"/>
        <a:ext cx="9503022" cy="966118"/>
      </dsp:txXfrm>
    </dsp:sp>
    <dsp:sp modelId="{A244A160-C677-4681-8846-D6E5C4BC65A9}">
      <dsp:nvSpPr>
        <dsp:cNvPr id="0" name=""/>
        <dsp:cNvSpPr/>
      </dsp:nvSpPr>
      <dsp:spPr>
        <a:xfrm>
          <a:off x="0" y="3599668"/>
          <a:ext cx="10619981" cy="966118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E6D508-9914-4DC0-978D-3A91333209CF}">
      <dsp:nvSpPr>
        <dsp:cNvPr id="0" name=""/>
        <dsp:cNvSpPr/>
      </dsp:nvSpPr>
      <dsp:spPr>
        <a:xfrm>
          <a:off x="292250" y="3844473"/>
          <a:ext cx="531365" cy="531365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5E24D2-A955-4B98-B732-7FA8ED04E58D}">
      <dsp:nvSpPr>
        <dsp:cNvPr id="0" name=""/>
        <dsp:cNvSpPr/>
      </dsp:nvSpPr>
      <dsp:spPr>
        <a:xfrm>
          <a:off x="1115867" y="3627097"/>
          <a:ext cx="9503022" cy="96611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2248" tIns="102248" rIns="102248" bIns="102248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Government have said they will deliver </a:t>
          </a:r>
          <a:r>
            <a:rPr lang="en-US" sz="1600" b="1" kern="1200"/>
            <a:t>longer NPO funding rounds</a:t>
          </a:r>
          <a:r>
            <a:rPr lang="en-US" sz="1600" kern="1200"/>
            <a:t> of up to five years with final funding levels subject to the Spending Review.</a:t>
          </a:r>
          <a:br>
            <a:rPr lang="en-GB" sz="1600" kern="1200"/>
          </a:br>
          <a:endParaRPr lang="en-US" sz="1600" kern="1200"/>
        </a:p>
      </dsp:txBody>
      <dsp:txXfrm>
        <a:off x="1115867" y="3627097"/>
        <a:ext cx="9503022" cy="96611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1D5EB7-03DD-4FB7-A555-E001FAABE264}">
      <dsp:nvSpPr>
        <dsp:cNvPr id="0" name=""/>
        <dsp:cNvSpPr/>
      </dsp:nvSpPr>
      <dsp:spPr>
        <a:xfrm>
          <a:off x="0" y="3536"/>
          <a:ext cx="9683749" cy="7532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486DDD6-B438-40E9-9745-A7D421E861FB}">
      <dsp:nvSpPr>
        <dsp:cNvPr id="0" name=""/>
        <dsp:cNvSpPr/>
      </dsp:nvSpPr>
      <dsp:spPr>
        <a:xfrm>
          <a:off x="227843" y="173006"/>
          <a:ext cx="414260" cy="4142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F96F4C-FBB1-496F-AAC8-DD52E8D7F019}">
      <dsp:nvSpPr>
        <dsp:cNvPr id="0" name=""/>
        <dsp:cNvSpPr/>
      </dsp:nvSpPr>
      <dsp:spPr>
        <a:xfrm>
          <a:off x="869947" y="3536"/>
          <a:ext cx="8813801" cy="75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14" tIns="79714" rIns="79714" bIns="797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Government to work with ACE to improve </a:t>
          </a:r>
          <a:r>
            <a:rPr lang="en-US" sz="1900" b="1" kern="1200"/>
            <a:t>regional decision-making structures</a:t>
          </a:r>
          <a:r>
            <a:rPr lang="en-US" sz="1900" kern="1200"/>
            <a:t>.</a:t>
          </a:r>
        </a:p>
      </dsp:txBody>
      <dsp:txXfrm>
        <a:off x="869947" y="3536"/>
        <a:ext cx="8813801" cy="753201"/>
      </dsp:txXfrm>
    </dsp:sp>
    <dsp:sp modelId="{361F87D7-71FD-48B5-BE15-9C5B0BC75B8B}">
      <dsp:nvSpPr>
        <dsp:cNvPr id="0" name=""/>
        <dsp:cNvSpPr/>
      </dsp:nvSpPr>
      <dsp:spPr>
        <a:xfrm>
          <a:off x="0" y="945037"/>
          <a:ext cx="9683749" cy="7532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BCF80E-4708-4C16-8D75-7FCE0104C223}">
      <dsp:nvSpPr>
        <dsp:cNvPr id="0" name=""/>
        <dsp:cNvSpPr/>
      </dsp:nvSpPr>
      <dsp:spPr>
        <a:xfrm>
          <a:off x="227843" y="1114508"/>
          <a:ext cx="414260" cy="4142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AB6D67-C906-47B2-9438-0F61A00E5AB5}">
      <dsp:nvSpPr>
        <dsp:cNvPr id="0" name=""/>
        <dsp:cNvSpPr/>
      </dsp:nvSpPr>
      <dsp:spPr>
        <a:xfrm>
          <a:off x="869947" y="945037"/>
          <a:ext cx="8813801" cy="75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14" tIns="79714" rIns="79714" bIns="797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Reforms to the NPO Investment </a:t>
          </a:r>
          <a:r>
            <a:rPr lang="en-US" sz="1900" kern="1200" err="1"/>
            <a:t>Programme</a:t>
          </a:r>
          <a:r>
            <a:rPr lang="en-US" sz="1900" kern="1200"/>
            <a:t> to enable </a:t>
          </a:r>
          <a:r>
            <a:rPr lang="en-US" sz="1900" b="1" kern="1200"/>
            <a:t>local people to have a greater say </a:t>
          </a:r>
          <a:r>
            <a:rPr lang="en-US" sz="1900" kern="1200"/>
            <a:t>in what arts </a:t>
          </a:r>
          <a:r>
            <a:rPr lang="en-US" sz="1900" kern="1200" err="1"/>
            <a:t>organisations</a:t>
          </a:r>
          <a:r>
            <a:rPr lang="en-US" sz="1900" kern="1200"/>
            <a:t> deliver in their area.</a:t>
          </a:r>
        </a:p>
      </dsp:txBody>
      <dsp:txXfrm>
        <a:off x="869947" y="945037"/>
        <a:ext cx="8813801" cy="753201"/>
      </dsp:txXfrm>
    </dsp:sp>
    <dsp:sp modelId="{6AC0B511-8013-4742-8C1E-55D7DB6BDDFC}">
      <dsp:nvSpPr>
        <dsp:cNvPr id="0" name=""/>
        <dsp:cNvSpPr/>
      </dsp:nvSpPr>
      <dsp:spPr>
        <a:xfrm>
          <a:off x="0" y="1886539"/>
          <a:ext cx="9683749" cy="7532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425C8C-5857-43A5-8624-439E87B2E3D6}">
      <dsp:nvSpPr>
        <dsp:cNvPr id="0" name=""/>
        <dsp:cNvSpPr/>
      </dsp:nvSpPr>
      <dsp:spPr>
        <a:xfrm>
          <a:off x="227843" y="2056009"/>
          <a:ext cx="414260" cy="4142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03E9B4-DFC3-49AC-A7F2-42D82E7115F5}">
      <dsp:nvSpPr>
        <dsp:cNvPr id="0" name=""/>
        <dsp:cNvSpPr/>
      </dsp:nvSpPr>
      <dsp:spPr>
        <a:xfrm>
          <a:off x="869947" y="1886539"/>
          <a:ext cx="8813801" cy="75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14" tIns="79714" rIns="79714" bIns="797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New </a:t>
          </a:r>
          <a:r>
            <a:rPr lang="en-US" sz="1900" b="1" kern="1200"/>
            <a:t>Culture Priority Places </a:t>
          </a:r>
          <a:r>
            <a:rPr lang="en-US" sz="1900" kern="1200"/>
            <a:t>in areas with historically low levels of arts participation and funding. </a:t>
          </a:r>
        </a:p>
      </dsp:txBody>
      <dsp:txXfrm>
        <a:off x="869947" y="1886539"/>
        <a:ext cx="8813801" cy="753201"/>
      </dsp:txXfrm>
    </dsp:sp>
    <dsp:sp modelId="{857F09C4-2B51-4AF6-BF8B-98941BE9A13B}">
      <dsp:nvSpPr>
        <dsp:cNvPr id="0" name=""/>
        <dsp:cNvSpPr/>
      </dsp:nvSpPr>
      <dsp:spPr>
        <a:xfrm>
          <a:off x="0" y="2828040"/>
          <a:ext cx="9683749" cy="7532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E7834D-A910-40EC-AE10-CBB365B89044}">
      <dsp:nvSpPr>
        <dsp:cNvPr id="0" name=""/>
        <dsp:cNvSpPr/>
      </dsp:nvSpPr>
      <dsp:spPr>
        <a:xfrm>
          <a:off x="227843" y="2997511"/>
          <a:ext cx="414260" cy="4142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4B55457-AC7B-4781-8E73-BFAD9B70DC3A}">
      <dsp:nvSpPr>
        <dsp:cNvPr id="0" name=""/>
        <dsp:cNvSpPr/>
      </dsp:nvSpPr>
      <dsp:spPr>
        <a:xfrm>
          <a:off x="869947" y="2828040"/>
          <a:ext cx="8813801" cy="75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14" tIns="79714" rIns="79714" bIns="797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b="1" kern="1200"/>
            <a:t>More art-form experts </a:t>
          </a:r>
          <a:r>
            <a:rPr lang="en-US" sz="1900" kern="1200"/>
            <a:t>involved in the Arts Council’s decision-making processes.</a:t>
          </a:r>
        </a:p>
      </dsp:txBody>
      <dsp:txXfrm>
        <a:off x="869947" y="2828040"/>
        <a:ext cx="8813801" cy="753201"/>
      </dsp:txXfrm>
    </dsp:sp>
    <dsp:sp modelId="{FD13DDBB-0326-4FB3-80E9-5DCA633D9C9A}">
      <dsp:nvSpPr>
        <dsp:cNvPr id="0" name=""/>
        <dsp:cNvSpPr/>
      </dsp:nvSpPr>
      <dsp:spPr>
        <a:xfrm>
          <a:off x="0" y="3769542"/>
          <a:ext cx="9683749" cy="753201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AB9DA7F-2BC2-44A7-83CE-066DB7424FB2}">
      <dsp:nvSpPr>
        <dsp:cNvPr id="0" name=""/>
        <dsp:cNvSpPr/>
      </dsp:nvSpPr>
      <dsp:spPr>
        <a:xfrm>
          <a:off x="227843" y="3939012"/>
          <a:ext cx="414260" cy="414260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376DF9C-871F-4315-AD00-E617CE32C002}">
      <dsp:nvSpPr>
        <dsp:cNvPr id="0" name=""/>
        <dsp:cNvSpPr/>
      </dsp:nvSpPr>
      <dsp:spPr>
        <a:xfrm>
          <a:off x="869947" y="3769542"/>
          <a:ext cx="8813801" cy="75320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9714" tIns="79714" rIns="79714" bIns="79714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£2m for ACE to carry out </a:t>
          </a:r>
          <a:r>
            <a:rPr lang="en-US" sz="1900" b="1" kern="1200"/>
            <a:t>citizen engagement work </a:t>
          </a:r>
          <a:r>
            <a:rPr lang="en-US" sz="1900" kern="1200"/>
            <a:t>to directly understand what they want from arts in their areas.</a:t>
          </a:r>
        </a:p>
      </dsp:txBody>
      <dsp:txXfrm>
        <a:off x="869947" y="3769542"/>
        <a:ext cx="8813801" cy="75320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DA3E63-2317-4FCD-9E12-4B8357F0B310}">
      <dsp:nvSpPr>
        <dsp:cNvPr id="0" name=""/>
        <dsp:cNvSpPr/>
      </dsp:nvSpPr>
      <dsp:spPr>
        <a:xfrm>
          <a:off x="0" y="552"/>
          <a:ext cx="9683749" cy="12929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6442AAB-3681-4456-840D-31CFF0604EDD}">
      <dsp:nvSpPr>
        <dsp:cNvPr id="0" name=""/>
        <dsp:cNvSpPr/>
      </dsp:nvSpPr>
      <dsp:spPr>
        <a:xfrm>
          <a:off x="391104" y="291456"/>
          <a:ext cx="711098" cy="711098"/>
        </a:xfrm>
        <a:prstGeom prst="rect">
          <a:avLst/>
        </a:prstGeom>
        <a:blipFill>
          <a:blip xmlns:r="http://schemas.openxmlformats.org/officeDocument/2006/relationships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"/>
              </a:ext>
            </a:extLst>
          </a:blip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E968170-2580-419C-9C6F-EDBDA7FF3A5B}">
      <dsp:nvSpPr>
        <dsp:cNvPr id="0" name=""/>
        <dsp:cNvSpPr/>
      </dsp:nvSpPr>
      <dsp:spPr>
        <a:xfrm>
          <a:off x="1493307" y="552"/>
          <a:ext cx="8190441" cy="12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33" tIns="136833" rIns="136833" bIns="136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Government to consider options to enable ACE to operate its own </a:t>
          </a:r>
          <a:r>
            <a:rPr lang="en-US" sz="1900" b="1" kern="1200"/>
            <a:t>trading arm</a:t>
          </a:r>
          <a:r>
            <a:rPr lang="en-US" sz="1900" kern="1200"/>
            <a:t>. </a:t>
          </a:r>
        </a:p>
      </dsp:txBody>
      <dsp:txXfrm>
        <a:off x="1493307" y="552"/>
        <a:ext cx="8190441" cy="1292907"/>
      </dsp:txXfrm>
    </dsp:sp>
    <dsp:sp modelId="{0AD117F1-B1AE-4BD9-82BB-6CE60C02C482}">
      <dsp:nvSpPr>
        <dsp:cNvPr id="0" name=""/>
        <dsp:cNvSpPr/>
      </dsp:nvSpPr>
      <dsp:spPr>
        <a:xfrm>
          <a:off x="0" y="1616686"/>
          <a:ext cx="9683749" cy="12929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41E7D6-35DC-4325-AF73-C38E7610139B}">
      <dsp:nvSpPr>
        <dsp:cNvPr id="0" name=""/>
        <dsp:cNvSpPr/>
      </dsp:nvSpPr>
      <dsp:spPr>
        <a:xfrm>
          <a:off x="391104" y="1907590"/>
          <a:ext cx="711098" cy="711098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2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31BE515-2328-4DAF-AA90-4FE81998B932}">
      <dsp:nvSpPr>
        <dsp:cNvPr id="0" name=""/>
        <dsp:cNvSpPr/>
      </dsp:nvSpPr>
      <dsp:spPr>
        <a:xfrm>
          <a:off x="1493307" y="1616686"/>
          <a:ext cx="8190441" cy="12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33" tIns="136833" rIns="136833" bIns="136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Government to consider whether there are appropriate mechanisms to extend ACE’s ability to offer a </a:t>
          </a:r>
          <a:r>
            <a:rPr lang="en-US" sz="1900" b="1" kern="1200"/>
            <a:t>wider range of financing options </a:t>
          </a:r>
          <a:r>
            <a:rPr lang="en-US" sz="1900" kern="1200"/>
            <a:t>(with specific reference to </a:t>
          </a:r>
          <a:r>
            <a:rPr lang="en-US" sz="1900" kern="1200" err="1"/>
            <a:t>Incentivising</a:t>
          </a:r>
          <a:r>
            <a:rPr lang="en-US" sz="1900" kern="1200"/>
            <a:t> Touring). </a:t>
          </a:r>
        </a:p>
      </dsp:txBody>
      <dsp:txXfrm>
        <a:off x="1493307" y="1616686"/>
        <a:ext cx="8190441" cy="1292907"/>
      </dsp:txXfrm>
    </dsp:sp>
    <dsp:sp modelId="{1466EA1C-6621-4A22-BD3B-DAADA7467065}">
      <dsp:nvSpPr>
        <dsp:cNvPr id="0" name=""/>
        <dsp:cNvSpPr/>
      </dsp:nvSpPr>
      <dsp:spPr>
        <a:xfrm>
          <a:off x="0" y="3232820"/>
          <a:ext cx="9683749" cy="1292907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7D5E47-2997-46D4-9D1F-101977160412}">
      <dsp:nvSpPr>
        <dsp:cNvPr id="0" name=""/>
        <dsp:cNvSpPr/>
      </dsp:nvSpPr>
      <dsp:spPr>
        <a:xfrm>
          <a:off x="391104" y="3523724"/>
          <a:ext cx="711098" cy="711098"/>
        </a:xfrm>
        <a:prstGeom prst="rect">
          <a:avLst/>
        </a:prstGeom>
        <a:blipFill>
          <a:blip xmlns:r="http://schemas.openxmlformats.org/officeDocument/2006/relationships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/>
          <a:stretch>
            <a:fillRect/>
          </a:stretch>
        </a:blip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93539A-C43D-4E33-841B-EA7407C1730B}">
      <dsp:nvSpPr>
        <dsp:cNvPr id="0" name=""/>
        <dsp:cNvSpPr/>
      </dsp:nvSpPr>
      <dsp:spPr>
        <a:xfrm>
          <a:off x="1493307" y="3232820"/>
          <a:ext cx="8190441" cy="12929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833" tIns="136833" rIns="136833" bIns="136833" numCol="1" spcCol="1270" anchor="ctr" anchorCtr="0">
          <a:noAutofit/>
        </a:bodyPr>
        <a:lstStyle/>
        <a:p>
          <a:pPr marL="0" lvl="0" indent="0" algn="l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900" kern="1200"/>
            <a:t>Government are silent on any specific commercial propositions such as any potential </a:t>
          </a:r>
          <a:r>
            <a:rPr lang="en-US" sz="1900" b="1" kern="1200"/>
            <a:t>investment / royalty model</a:t>
          </a:r>
          <a:r>
            <a:rPr lang="en-US" sz="1900" kern="1200"/>
            <a:t>. </a:t>
          </a:r>
        </a:p>
      </dsp:txBody>
      <dsp:txXfrm>
        <a:off x="1493307" y="3232820"/>
        <a:ext cx="8190441" cy="12929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622510" y="0"/>
            <a:ext cx="4301543" cy="341458"/>
          </a:xfrm>
          <a:prstGeom prst="rect">
            <a:avLst/>
          </a:prstGeom>
        </p:spPr>
        <p:txBody>
          <a:bodyPr vert="horz" lIns="80275" tIns="40138" rIns="80275" bIns="40138" rtlCol="0"/>
          <a:lstStyle>
            <a:lvl1pPr algn="r">
              <a:defRPr sz="1100"/>
            </a:lvl1pPr>
          </a:lstStyle>
          <a:p>
            <a:fld id="{27D835B2-8AB4-49C8-A9A0-9EF36C9836F9}" type="datetimeFigureOut">
              <a:t>4/2/2026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75" tIns="40138" rIns="80275" bIns="40138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80275" tIns="40138" rIns="80275" bIns="40138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622510" y="6456219"/>
            <a:ext cx="4301543" cy="341457"/>
          </a:xfrm>
          <a:prstGeom prst="rect">
            <a:avLst/>
          </a:prstGeom>
        </p:spPr>
        <p:txBody>
          <a:bodyPr vert="horz" lIns="80275" tIns="40138" rIns="80275" bIns="40138" rtlCol="0" anchor="b"/>
          <a:lstStyle>
            <a:lvl1pPr algn="r">
              <a:defRPr sz="1100"/>
            </a:lvl1pPr>
          </a:lstStyle>
          <a:p>
            <a:fld id="{66378792-D9DF-487E-8CCF-C55D4CBCAE04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76172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CE71B8-CEA9-6633-3EE6-7CBEE01083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0BDDA2D-6D58-1836-51F6-DF1A86E64DE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C37CF25-256B-CC9A-3FEF-224F75AE635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16F075-97CB-F4D5-4157-1D0DD82D3D2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78792-D9DF-487E-8CCF-C55D4CBCAE04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62078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78792-D9DF-487E-8CCF-C55D4CBCAE04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576713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F04CEEA-BA39-5633-2DE5-B7B4D9D8BB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C29F6E0-419D-232C-E87F-0E7EF563F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C24305D-25F9-C006-217A-2F865A0BC0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B71592-C17C-0C12-9198-86B8413FDC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378792-D9DF-487E-8CCF-C55D4CBCAE04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29884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black and red square sign&#10;&#10;AI-generated content may be incorrect.">
            <a:extLst>
              <a:ext uri="{FF2B5EF4-FFF2-40B4-BE49-F238E27FC236}">
                <a16:creationId xmlns:a16="http://schemas.microsoft.com/office/drawing/2014/main" id="{16CB5DAF-6D46-6334-22D9-6A4534F6AC1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457" y="426268"/>
            <a:ext cx="3062797" cy="167385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876" y="4418209"/>
            <a:ext cx="10368598" cy="738664"/>
          </a:xfrm>
          <a:prstGeom prst="rect">
            <a:avLst/>
          </a:prstGeom>
        </p:spPr>
        <p:txBody>
          <a:bodyPr wrap="square" lIns="0" tIns="0" rIns="0" bIns="0" anchor="b">
            <a:spAutoFit/>
          </a:bodyPr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4876" y="5470872"/>
            <a:ext cx="8538845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rgbClr val="000000"/>
                </a:solidFill>
                <a:latin typeface="Futura PT Book" panose="020B0502020204020303" pitchFamily="34" charset="0"/>
              </a:defRPr>
            </a:lvl1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4DB8328-6565-D376-88CD-1397B3AC71FD}"/>
              </a:ext>
            </a:extLst>
          </p:cNvPr>
          <p:cNvSpPr/>
          <p:nvPr userDrawn="1"/>
        </p:nvSpPr>
        <p:spPr>
          <a:xfrm>
            <a:off x="10101532" y="5747871"/>
            <a:ext cx="2090468" cy="111012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A5965AE-7D89-AC2E-10E6-FBF5B9F5C3C8}"/>
              </a:ext>
            </a:extLst>
          </p:cNvPr>
          <p:cNvCxnSpPr/>
          <p:nvPr userDrawn="1"/>
        </p:nvCxnSpPr>
        <p:spPr>
          <a:xfrm>
            <a:off x="914876" y="5313872"/>
            <a:ext cx="4295479" cy="0"/>
          </a:xfrm>
          <a:prstGeom prst="line">
            <a:avLst/>
          </a:prstGeom>
          <a:ln w="28575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AC002F3B-8899-F680-A0B9-E48F6227677F}"/>
              </a:ext>
            </a:extLst>
          </p:cNvPr>
          <p:cNvSpPr/>
          <p:nvPr userDrawn="1"/>
        </p:nvSpPr>
        <p:spPr>
          <a:xfrm>
            <a:off x="0" y="0"/>
            <a:ext cx="2828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0000"/>
                </a:solidFill>
                <a:latin typeface="Futura PT Bold"/>
                <a:cs typeface="Futura P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BB3C5715-F734-4F54-B152-F73FA79A84A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163" y="1570038"/>
            <a:ext cx="9683750" cy="4092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icture Placeholder 14">
            <a:extLst>
              <a:ext uri="{FF2B5EF4-FFF2-40B4-BE49-F238E27FC236}">
                <a16:creationId xmlns:a16="http://schemas.microsoft.com/office/drawing/2014/main" id="{F1228EAD-C0A6-696A-4714-7FBD1235191A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7969785" y="0"/>
            <a:ext cx="4222215" cy="4433356"/>
          </a:xfrm>
          <a:custGeom>
            <a:avLst/>
            <a:gdLst>
              <a:gd name="connsiteX0" fmla="*/ 156792 w 4222215"/>
              <a:gd name="connsiteY0" fmla="*/ 0 h 4433356"/>
              <a:gd name="connsiteX1" fmla="*/ 4222215 w 4222215"/>
              <a:gd name="connsiteY1" fmla="*/ 0 h 4433356"/>
              <a:gd name="connsiteX2" fmla="*/ 4222215 w 4222215"/>
              <a:gd name="connsiteY2" fmla="*/ 4345119 h 4433356"/>
              <a:gd name="connsiteX3" fmla="*/ 4026204 w 4222215"/>
              <a:gd name="connsiteY3" fmla="*/ 4386685 h 4433356"/>
              <a:gd name="connsiteX4" fmla="*/ 3826140 w 4222215"/>
              <a:gd name="connsiteY4" fmla="*/ 4416765 h 4433356"/>
              <a:gd name="connsiteX5" fmla="*/ 3641240 w 4222215"/>
              <a:gd name="connsiteY5" fmla="*/ 4433356 h 4433356"/>
              <a:gd name="connsiteX6" fmla="*/ 3195000 w 4222215"/>
              <a:gd name="connsiteY6" fmla="*/ 4433356 h 4433356"/>
              <a:gd name="connsiteX7" fmla="*/ 3066319 w 4222215"/>
              <a:gd name="connsiteY7" fmla="*/ 4423571 h 4433356"/>
              <a:gd name="connsiteX8" fmla="*/ 0 w 4222215"/>
              <a:gd name="connsiteY8" fmla="*/ 1025667 h 4433356"/>
              <a:gd name="connsiteX9" fmla="*/ 156792 w 4222215"/>
              <a:gd name="connsiteY9" fmla="*/ 0 h 443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2215" h="4433356">
                <a:moveTo>
                  <a:pt x="156792" y="0"/>
                </a:moveTo>
                <a:lnTo>
                  <a:pt x="4222215" y="0"/>
                </a:lnTo>
                <a:lnTo>
                  <a:pt x="4222215" y="4345119"/>
                </a:lnTo>
                <a:lnTo>
                  <a:pt x="4026204" y="4386685"/>
                </a:lnTo>
                <a:cubicBezTo>
                  <a:pt x="3960167" y="4398644"/>
                  <a:pt x="3893456" y="4408688"/>
                  <a:pt x="3826140" y="4416765"/>
                </a:cubicBezTo>
                <a:lnTo>
                  <a:pt x="3641240" y="4433356"/>
                </a:lnTo>
                <a:lnTo>
                  <a:pt x="3195000" y="4433356"/>
                </a:lnTo>
                <a:lnTo>
                  <a:pt x="3066319" y="4423571"/>
                </a:lnTo>
                <a:cubicBezTo>
                  <a:pt x="1344015" y="4248661"/>
                  <a:pt x="0" y="2794118"/>
                  <a:pt x="0" y="1025667"/>
                </a:cubicBezTo>
                <a:cubicBezTo>
                  <a:pt x="0" y="668136"/>
                  <a:pt x="54747" y="323640"/>
                  <a:pt x="156792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731" y="598458"/>
            <a:ext cx="6083522" cy="756919"/>
          </a:xfrm>
        </p:spPr>
        <p:txBody>
          <a:bodyPr lIns="0" tIns="0" rIns="0" bIns="0"/>
          <a:lstStyle>
            <a:lvl1pPr>
              <a:defRPr sz="4800" b="1" i="0">
                <a:solidFill>
                  <a:srgbClr val="000000"/>
                </a:solidFill>
                <a:latin typeface="Futura PT Bold"/>
                <a:cs typeface="Futura P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6" name="Text Placeholder 8">
            <a:extLst>
              <a:ext uri="{FF2B5EF4-FFF2-40B4-BE49-F238E27FC236}">
                <a16:creationId xmlns:a16="http://schemas.microsoft.com/office/drawing/2014/main" id="{D1EDFB55-5708-B9F9-003B-0AE9E6E6DF3E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92163" y="1570038"/>
            <a:ext cx="6083090" cy="409257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1pPr>
            <a:lvl2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2pPr>
            <a:lvl3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3pPr>
            <a:lvl4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4pPr>
            <a:lvl5pPr>
              <a:defRPr>
                <a:solidFill>
                  <a:srgbClr val="000000"/>
                </a:solidFill>
                <a:latin typeface="Open Sans" panose="020B0606030504020204" pitchFamily="34" charset="0"/>
                <a:ea typeface="Open Sans" panose="020B0606030504020204" pitchFamily="34" charset="0"/>
                <a:cs typeface="Open Sans" panose="020B0606030504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1134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0000"/>
                </a:solidFill>
                <a:latin typeface="Futura PT Bold"/>
                <a:cs typeface="Futura P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791731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82150" y="1577340"/>
            <a:ext cx="5306282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800" b="1" i="0">
                <a:solidFill>
                  <a:srgbClr val="000000"/>
                </a:solidFill>
                <a:latin typeface="Futura PT Bold"/>
                <a:cs typeface="Futura PT Bold"/>
              </a:defRPr>
            </a:lvl1pPr>
          </a:lstStyle>
          <a:p>
            <a:r>
              <a:rPr lang="en-US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91731" y="598458"/>
            <a:ext cx="9683750" cy="7569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800" b="1" i="0">
                <a:solidFill>
                  <a:srgbClr val="231F20"/>
                </a:solidFill>
                <a:latin typeface="Futura PT Bold"/>
                <a:cs typeface="Futura PT Bold"/>
              </a:defRPr>
            </a:lvl1pPr>
          </a:lstStyle>
          <a:p>
            <a:endParaRPr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100F7259-34B8-FCD9-42A8-E669850D4DB9}"/>
              </a:ext>
            </a:extLst>
          </p:cNvPr>
          <p:cNvSpPr/>
          <p:nvPr userDrawn="1"/>
        </p:nvSpPr>
        <p:spPr>
          <a:xfrm>
            <a:off x="10056047" y="5575177"/>
            <a:ext cx="1186408" cy="128282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CC3A26F-4FE9-687E-B5BE-E56FACB83A04}"/>
              </a:ext>
            </a:extLst>
          </p:cNvPr>
          <p:cNvSpPr/>
          <p:nvPr userDrawn="1"/>
        </p:nvSpPr>
        <p:spPr>
          <a:xfrm>
            <a:off x="0" y="0"/>
            <a:ext cx="282804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4" name="Picture 3" descr="A black and red square sign&#10;&#10;AI-generated content may be incorrect.">
            <a:extLst>
              <a:ext uri="{FF2B5EF4-FFF2-40B4-BE49-F238E27FC236}">
                <a16:creationId xmlns:a16="http://schemas.microsoft.com/office/drawing/2014/main" id="{1D8009FC-EF87-AFCA-0E64-4F901F7EDE30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04629" y="5881180"/>
            <a:ext cx="1787371" cy="97681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7" r:id="rId3"/>
    <p:sldLayoutId id="2147483663" r:id="rId4"/>
    <p:sldLayoutId id="2147483664" r:id="rId5"/>
    <p:sldLayoutId id="2147483665" r:id="rId6"/>
  </p:sldLayoutIdLst>
  <p:txStyles>
    <p:titleStyle>
      <a:lvl1pPr eaLnBrk="1" hangingPunct="1">
        <a:defRPr>
          <a:solidFill>
            <a:srgbClr val="000000"/>
          </a:solidFill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mailto:publicaffairs@soltukt.co.uk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CCC01-6B52-36B4-1884-B7939349AFC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14876" y="2956643"/>
            <a:ext cx="10368598" cy="2215991"/>
          </a:xfrm>
        </p:spPr>
        <p:txBody>
          <a:bodyPr anchor="b"/>
          <a:lstStyle/>
          <a:p>
            <a:r>
              <a:rPr lang="en-GB" b="0">
                <a:latin typeface="Open Sans"/>
                <a:ea typeface="Open Sans"/>
                <a:cs typeface="Open Sans"/>
              </a:rPr>
              <a:t>Member Forum: Government Response to Arts Council England Review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88528E4-0483-08BA-B2F8-D080ED9954BB}"/>
              </a:ext>
            </a:extLst>
          </p:cNvPr>
          <p:cNvSpPr>
            <a:spLocks noGrp="1"/>
          </p:cNvSpPr>
          <p:nvPr>
            <p:ph type="subTitle" idx="4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GB">
                <a:latin typeface="Open Sans"/>
                <a:ea typeface="Open Sans"/>
                <a:cs typeface="Open Sans"/>
              </a:rPr>
              <a:t>2 April 2026</a:t>
            </a:r>
          </a:p>
        </p:txBody>
      </p:sp>
    </p:spTree>
    <p:extLst>
      <p:ext uri="{BB962C8B-B14F-4D97-AF65-F5344CB8AC3E}">
        <p14:creationId xmlns:p14="http://schemas.microsoft.com/office/powerpoint/2010/main" val="10267094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0535E21-C931-46B0-ED7B-FC74A8E427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42880A-8B75-95C7-4CC8-D388C9A3DF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wrap="square" lIns="0" tIns="0" rIns="0" bIns="0" anchor="t">
            <a:spAutoFit/>
          </a:bodyPr>
          <a:lstStyle/>
          <a:p>
            <a:r>
              <a:rPr lang="en-GB">
                <a:latin typeface="+mj-lt"/>
                <a:ea typeface="Open Sans"/>
                <a:cs typeface="Open Sans"/>
              </a:rPr>
              <a:t>Introduction &amp; Agenda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E296EB2-46D1-A8EC-3215-D9B57AE397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92162" y="1570038"/>
            <a:ext cx="11399837" cy="4092575"/>
          </a:xfrm>
        </p:spPr>
        <p:txBody>
          <a:bodyPr lIns="91440" tIns="45720" rIns="91440" bIns="45720" anchor="t"/>
          <a:lstStyle/>
          <a:p>
            <a:r>
              <a:rPr lang="en-GB" sz="2400" b="1">
                <a:latin typeface="Open Sans"/>
                <a:ea typeface="Open Sans"/>
                <a:cs typeface="Open Sans"/>
              </a:rPr>
              <a:t>12:00</a:t>
            </a:r>
            <a:r>
              <a:rPr lang="en-GB" sz="2400">
                <a:latin typeface="Open Sans"/>
                <a:ea typeface="Open Sans"/>
                <a:cs typeface="Open Sans"/>
              </a:rPr>
              <a:t> – Welcome &amp; Introduction</a:t>
            </a:r>
          </a:p>
          <a:p>
            <a:endParaRPr lang="en-GB" sz="2400">
              <a:latin typeface="Open Sans"/>
              <a:ea typeface="Open Sans"/>
              <a:cs typeface="Open Sans"/>
            </a:endParaRPr>
          </a:p>
          <a:p>
            <a:r>
              <a:rPr lang="en-GB" sz="2400" b="1">
                <a:latin typeface="Open Sans"/>
                <a:ea typeface="Open Sans"/>
                <a:cs typeface="Open Sans"/>
              </a:rPr>
              <a:t>12:05</a:t>
            </a:r>
            <a:r>
              <a:rPr lang="en-GB" sz="2400">
                <a:latin typeface="Open Sans"/>
                <a:ea typeface="Open Sans"/>
                <a:cs typeface="Open Sans"/>
              </a:rPr>
              <a:t> – Touring &amp; Philanthropy Incentives </a:t>
            </a:r>
            <a:endParaRPr lang="en-GB"/>
          </a:p>
          <a:p>
            <a:endParaRPr lang="en-GB" sz="2400">
              <a:latin typeface="Open Sans"/>
              <a:ea typeface="Open Sans"/>
              <a:cs typeface="Open Sans"/>
            </a:endParaRPr>
          </a:p>
          <a:p>
            <a:r>
              <a:rPr lang="en-GB" sz="2400" b="1">
                <a:latin typeface="Open Sans"/>
                <a:ea typeface="Open Sans"/>
                <a:cs typeface="Open Sans"/>
              </a:rPr>
              <a:t>12:15</a:t>
            </a:r>
            <a:r>
              <a:rPr lang="en-GB" sz="2400">
                <a:latin typeface="Open Sans"/>
                <a:ea typeface="Open Sans"/>
                <a:cs typeface="Open Sans"/>
              </a:rPr>
              <a:t> – National Portfolio Reform </a:t>
            </a:r>
          </a:p>
          <a:p>
            <a:endParaRPr lang="en-GB"/>
          </a:p>
          <a:p>
            <a:r>
              <a:rPr lang="en-GB" sz="2400" b="1">
                <a:latin typeface="Open Sans"/>
                <a:ea typeface="Open Sans"/>
                <a:cs typeface="Open Sans"/>
              </a:rPr>
              <a:t>12:25</a:t>
            </a:r>
            <a:r>
              <a:rPr lang="en-GB" sz="2400">
                <a:latin typeface="Open Sans"/>
                <a:ea typeface="Open Sans"/>
                <a:cs typeface="Open Sans"/>
              </a:rPr>
              <a:t> – Citizen Voices and Regional Level Reforms </a:t>
            </a:r>
          </a:p>
          <a:p>
            <a:endParaRPr lang="en-GB" sz="2400">
              <a:latin typeface="Open Sans"/>
              <a:ea typeface="Open Sans"/>
              <a:cs typeface="Open Sans"/>
            </a:endParaRPr>
          </a:p>
          <a:p>
            <a:r>
              <a:rPr lang="en-GB" sz="2400" b="1">
                <a:latin typeface="Open Sans"/>
                <a:ea typeface="Open Sans"/>
                <a:cs typeface="Open Sans"/>
              </a:rPr>
              <a:t>12:40</a:t>
            </a:r>
            <a:r>
              <a:rPr lang="en-GB" sz="2400">
                <a:latin typeface="Open Sans"/>
                <a:ea typeface="Open Sans"/>
                <a:cs typeface="Open Sans"/>
              </a:rPr>
              <a:t> – ACE &amp; Commercial Funding </a:t>
            </a:r>
          </a:p>
          <a:p>
            <a:endParaRPr lang="en-GB" sz="2400"/>
          </a:p>
          <a:p>
            <a:r>
              <a:rPr lang="en-GB" sz="2400" b="1">
                <a:latin typeface="Open Sans"/>
                <a:ea typeface="Open Sans"/>
                <a:cs typeface="Open Sans"/>
              </a:rPr>
              <a:t>12:55</a:t>
            </a:r>
            <a:r>
              <a:rPr lang="en-GB" sz="2400">
                <a:latin typeface="Open Sans"/>
                <a:ea typeface="Open Sans"/>
                <a:cs typeface="Open Sans"/>
              </a:rPr>
              <a:t> – Conclusion &amp; Close</a:t>
            </a:r>
          </a:p>
          <a:p>
            <a:endParaRPr lang="en-GB" sz="2400"/>
          </a:p>
          <a:p>
            <a:endParaRPr lang="en-GB" sz="2400">
              <a:latin typeface="Open Sans"/>
              <a:ea typeface="Open Sans"/>
              <a:cs typeface="Open Sans"/>
            </a:endParaRPr>
          </a:p>
          <a:p>
            <a:endParaRPr lang="en-GB" sz="2400">
              <a:latin typeface="Open Sans"/>
              <a:ea typeface="Open Sans"/>
              <a:cs typeface="Open Sans"/>
            </a:endParaRPr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 sz="2400"/>
          </a:p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1727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5579FA3-ED13-5D21-0292-3EBFB814BF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24382-8568-CAC2-E5BF-A6F453B12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31" y="598458"/>
            <a:ext cx="9683750" cy="756919"/>
          </a:xfrm>
        </p:spPr>
        <p:txBody>
          <a:bodyPr wrap="square" lIns="0" tIns="0" rIns="0" bIns="0">
            <a:normAutofit/>
          </a:bodyPr>
          <a:lstStyle/>
          <a:p>
            <a:r>
              <a:rPr lang="en-GB" b="0"/>
              <a:t>Touring &amp; Philanthropy Incentives</a:t>
            </a:r>
            <a:endParaRPr lang="en-US" b="0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B136B5F3-9E73-5E74-5619-3D54B8F5ED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59166928"/>
              </p:ext>
            </p:extLst>
          </p:nvPr>
        </p:nvGraphicFramePr>
        <p:xfrm>
          <a:off x="791731" y="1577340"/>
          <a:ext cx="9683750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42874750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1429BB0-000C-2DEE-3A4D-9C159EC5C5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24F86D-EE1E-3B9A-DAAD-02048B543D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31" y="598458"/>
            <a:ext cx="9683750" cy="756919"/>
          </a:xfrm>
        </p:spPr>
        <p:txBody>
          <a:bodyPr wrap="square" lIns="0" tIns="0" rIns="0" bIns="0">
            <a:normAutofit/>
          </a:bodyPr>
          <a:lstStyle/>
          <a:p>
            <a:r>
              <a:rPr lang="en-GB" b="0"/>
              <a:t>National Portfolio Reforms</a:t>
            </a:r>
            <a:endParaRPr lang="en-US" b="0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3B61E9CF-297C-66B2-CA2C-EF46BC2E83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19219623"/>
              </p:ext>
            </p:extLst>
          </p:nvPr>
        </p:nvGraphicFramePr>
        <p:xfrm>
          <a:off x="791730" y="1355377"/>
          <a:ext cx="10619981" cy="45973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822229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993594-8A23-0981-B01D-2EA5557E74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BED76C-B7AF-D2B0-EFB5-F0054CE536D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30" y="598458"/>
            <a:ext cx="10555973" cy="756919"/>
          </a:xfrm>
        </p:spPr>
        <p:txBody>
          <a:bodyPr wrap="square" lIns="0" tIns="0" rIns="0" bIns="0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en-US" b="0"/>
              <a:t>Citizen Voices &amp; Regional Level Reforms </a:t>
            </a:r>
            <a:br>
              <a:rPr lang="en-US" sz="2600" b="0"/>
            </a:br>
            <a:endParaRPr lang="en-US" sz="2600" b="0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2A10A7DD-08CB-49F2-2732-76FC8922C2A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03371832"/>
              </p:ext>
            </p:extLst>
          </p:nvPr>
        </p:nvGraphicFramePr>
        <p:xfrm>
          <a:off x="791730" y="1577340"/>
          <a:ext cx="9683749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319511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87568A-2BD3-CEF4-7793-DA54C71830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5D0AA3-8922-91E9-881A-01BC9F5132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30" y="598458"/>
            <a:ext cx="10830293" cy="756919"/>
          </a:xfrm>
        </p:spPr>
        <p:txBody>
          <a:bodyPr wrap="square" lIns="0" tIns="0" rIns="0" bIns="0">
            <a:noAutofit/>
          </a:bodyPr>
          <a:lstStyle/>
          <a:p>
            <a:pPr>
              <a:lnSpc>
                <a:spcPct val="90000"/>
              </a:lnSpc>
            </a:pPr>
            <a:r>
              <a:rPr lang="en-GB" b="0"/>
              <a:t>ACE &amp; Commercial Funding </a:t>
            </a:r>
            <a:endParaRPr lang="en-US" b="0"/>
          </a:p>
        </p:txBody>
      </p:sp>
      <p:graphicFrame>
        <p:nvGraphicFramePr>
          <p:cNvPr id="5" name="Text Placeholder 2">
            <a:extLst>
              <a:ext uri="{FF2B5EF4-FFF2-40B4-BE49-F238E27FC236}">
                <a16:creationId xmlns:a16="http://schemas.microsoft.com/office/drawing/2014/main" id="{D53574ED-ACFC-AC22-7BE6-1E50AC554B0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57376516"/>
              </p:ext>
            </p:extLst>
          </p:nvPr>
        </p:nvGraphicFramePr>
        <p:xfrm>
          <a:off x="791730" y="1481087"/>
          <a:ext cx="9683749" cy="4526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425724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35C004-C190-DF56-61AC-A55B2E325A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8BF8B-2925-5D30-2AA8-6CC1FA895D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731" y="598458"/>
            <a:ext cx="9683750" cy="756919"/>
          </a:xfrm>
        </p:spPr>
        <p:txBody>
          <a:bodyPr wrap="square" lIns="0" tIns="0" rIns="0" bIns="0">
            <a:normAutofit/>
          </a:bodyPr>
          <a:lstStyle/>
          <a:p>
            <a:r>
              <a:rPr lang="en-GB" b="0"/>
              <a:t>Thank you for attending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C1087D-2AD0-E838-C0E9-8CA3233B2C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91731" y="1577340"/>
            <a:ext cx="5306282" cy="4526280"/>
          </a:xfrm>
        </p:spPr>
        <p:txBody>
          <a:bodyPr wrap="square" lIns="91440" tIns="45720" rIns="91440" bIns="45720">
            <a:normAutofit/>
          </a:bodyPr>
          <a:lstStyle/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endParaRPr lang="en-GB"/>
          </a:p>
          <a:p>
            <a:pPr>
              <a:spcAft>
                <a:spcPts val="600"/>
              </a:spcAft>
            </a:pPr>
            <a:r>
              <a:rPr lang="en-GB"/>
              <a:t>We are keen to hear from members on this, if you have further thoughts to contribute, we’d appreciate if you could send to </a:t>
            </a:r>
            <a:r>
              <a:rPr lang="en-GB" u="sng">
                <a:hlinkClick r:id="rId2"/>
              </a:rPr>
              <a:t>publicaffairs@soltukt.co.uk</a:t>
            </a:r>
            <a:r>
              <a:rPr lang="en-GB"/>
              <a:t> by Friday 17</a:t>
            </a:r>
            <a:r>
              <a:rPr lang="en-GB" baseline="30000"/>
              <a:t>th</a:t>
            </a:r>
            <a:r>
              <a:rPr lang="en-GB"/>
              <a:t> April.</a:t>
            </a:r>
          </a:p>
        </p:txBody>
      </p:sp>
      <p:pic>
        <p:nvPicPr>
          <p:cNvPr id="5" name="Picture Placeholder 4" descr="Closed red theater curtains">
            <a:extLst>
              <a:ext uri="{FF2B5EF4-FFF2-40B4-BE49-F238E27FC236}">
                <a16:creationId xmlns:a16="http://schemas.microsoft.com/office/drawing/2014/main" id="{A25D70B0-53E5-9F2E-495D-2D69DC72507E}"/>
              </a:ext>
            </a:extLst>
          </p:cNvPr>
          <p:cNvPicPr>
            <a:picLocks noGrp="1" noChangeAspect="1"/>
          </p:cNvPicPr>
          <p:nvPr>
            <p:ph sz="half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322" r="12322"/>
          <a:stretch/>
        </p:blipFill>
        <p:spPr>
          <a:xfrm>
            <a:off x="6282150" y="1577340"/>
            <a:ext cx="5306282" cy="4526280"/>
          </a:xfrm>
          <a:custGeom>
            <a:avLst/>
            <a:gdLst>
              <a:gd name="connsiteX0" fmla="*/ 156792 w 4222215"/>
              <a:gd name="connsiteY0" fmla="*/ 0 h 4433356"/>
              <a:gd name="connsiteX1" fmla="*/ 4222215 w 4222215"/>
              <a:gd name="connsiteY1" fmla="*/ 0 h 4433356"/>
              <a:gd name="connsiteX2" fmla="*/ 4222215 w 4222215"/>
              <a:gd name="connsiteY2" fmla="*/ 4345119 h 4433356"/>
              <a:gd name="connsiteX3" fmla="*/ 4026204 w 4222215"/>
              <a:gd name="connsiteY3" fmla="*/ 4386685 h 4433356"/>
              <a:gd name="connsiteX4" fmla="*/ 3826140 w 4222215"/>
              <a:gd name="connsiteY4" fmla="*/ 4416765 h 4433356"/>
              <a:gd name="connsiteX5" fmla="*/ 3641240 w 4222215"/>
              <a:gd name="connsiteY5" fmla="*/ 4433356 h 4433356"/>
              <a:gd name="connsiteX6" fmla="*/ 3195000 w 4222215"/>
              <a:gd name="connsiteY6" fmla="*/ 4433356 h 4433356"/>
              <a:gd name="connsiteX7" fmla="*/ 3066319 w 4222215"/>
              <a:gd name="connsiteY7" fmla="*/ 4423571 h 4433356"/>
              <a:gd name="connsiteX8" fmla="*/ 0 w 4222215"/>
              <a:gd name="connsiteY8" fmla="*/ 1025667 h 4433356"/>
              <a:gd name="connsiteX9" fmla="*/ 156792 w 4222215"/>
              <a:gd name="connsiteY9" fmla="*/ 0 h 4433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222215" h="4433356">
                <a:moveTo>
                  <a:pt x="156792" y="0"/>
                </a:moveTo>
                <a:lnTo>
                  <a:pt x="4222215" y="0"/>
                </a:lnTo>
                <a:lnTo>
                  <a:pt x="4222215" y="4345119"/>
                </a:lnTo>
                <a:lnTo>
                  <a:pt x="4026204" y="4386685"/>
                </a:lnTo>
                <a:cubicBezTo>
                  <a:pt x="3960167" y="4398644"/>
                  <a:pt x="3893456" y="4408688"/>
                  <a:pt x="3826140" y="4416765"/>
                </a:cubicBezTo>
                <a:lnTo>
                  <a:pt x="3641240" y="4433356"/>
                </a:lnTo>
                <a:lnTo>
                  <a:pt x="3195000" y="4433356"/>
                </a:lnTo>
                <a:lnTo>
                  <a:pt x="3066319" y="4423571"/>
                </a:lnTo>
                <a:cubicBezTo>
                  <a:pt x="1344015" y="4248661"/>
                  <a:pt x="0" y="2794118"/>
                  <a:pt x="0" y="1025667"/>
                </a:cubicBezTo>
                <a:cubicBezTo>
                  <a:pt x="0" y="668136"/>
                  <a:pt x="54747" y="323640"/>
                  <a:pt x="156792" y="0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20081170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OLTUKT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AA183B"/>
      </a:accent1>
      <a:accent2>
        <a:srgbClr val="6F064F"/>
      </a:accent2>
      <a:accent3>
        <a:srgbClr val="DE3414"/>
      </a:accent3>
      <a:accent4>
        <a:srgbClr val="F5B330"/>
      </a:accent4>
      <a:accent5>
        <a:srgbClr val="F2DAEE"/>
      </a:accent5>
      <a:accent6>
        <a:srgbClr val="FFDCDC"/>
      </a:accent6>
      <a:hlink>
        <a:srgbClr val="AA183B"/>
      </a:hlink>
      <a:folHlink>
        <a:srgbClr val="AA183B"/>
      </a:folHlink>
    </a:clrScheme>
    <a:fontScheme name="SOLTUKT Standard">
      <a:majorFont>
        <a:latin typeface="Futura PT Bold"/>
        <a:ea typeface=""/>
        <a:cs typeface=""/>
      </a:majorFont>
      <a:minorFont>
        <a:latin typeface="Open San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7173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extLst>
    <a:ext uri="{05A4C25C-085E-4340-85A3-A5531E510DB2}">
      <thm15:themeFamily xmlns:thm15="http://schemas.microsoft.com/office/thememl/2012/main" name="Presentation2" id="{196B1454-4A63-48FD-80A3-AE012F48A83B}" vid="{FC29846F-A820-43E9-B791-52D27F41E22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d78be624-e32a-444a-9104-bf6c12fea6bc" xsi:nil="true"/>
    <lcf76f155ced4ddcb4097134ff3c332f xmlns="b3ba483d-c9cb-4675-aaef-fda002a04950">
      <Terms xmlns="http://schemas.microsoft.com/office/infopath/2007/PartnerControls"/>
    </lcf76f155ced4ddcb4097134ff3c332f>
    <SharedWithUsers xmlns="d78be624-e32a-444a-9104-bf6c12fea6bc">
      <UserInfo>
        <DisplayName>Katie Kerry</DisplayName>
        <AccountId>119</AccountId>
        <AccountType/>
      </UserInfo>
      <UserInfo>
        <DisplayName>Elisa Pagani</DisplayName>
        <AccountId>70</AccountId>
        <AccountType/>
      </UserInfo>
    </SharedWithUser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7FA6BD2A78404C878778576A912612" ma:contentTypeVersion="16" ma:contentTypeDescription="Create a new document." ma:contentTypeScope="" ma:versionID="5e128d88dea785206ffb905c7f7bd2e2">
  <xsd:schema xmlns:xsd="http://www.w3.org/2001/XMLSchema" xmlns:xs="http://www.w3.org/2001/XMLSchema" xmlns:p="http://schemas.microsoft.com/office/2006/metadata/properties" xmlns:ns2="d78be624-e32a-444a-9104-bf6c12fea6bc" xmlns:ns3="b3ba483d-c9cb-4675-aaef-fda002a04950" targetNamespace="http://schemas.microsoft.com/office/2006/metadata/properties" ma:root="true" ma:fieldsID="8b982501336bac51bac5c15a7c1498e1" ns2:_="" ns3:_="">
    <xsd:import namespace="d78be624-e32a-444a-9104-bf6c12fea6bc"/>
    <xsd:import namespace="b3ba483d-c9cb-4675-aaef-fda002a04950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ObjectDetectorVersions" minOccurs="0"/>
                <xsd:element ref="ns3:MediaServiceLocation" minOccurs="0"/>
                <xsd:element ref="ns3:MediaServiceGenerationTime" minOccurs="0"/>
                <xsd:element ref="ns3:MediaServiceEventHashCode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CR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8be624-e32a-444a-9104-bf6c12fea6bc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e2d98dda-8558-4f96-99fc-f24aa208d746}" ma:internalName="TaxCatchAll" ma:showField="CatchAllData" ma:web="d78be624-e32a-444a-9104-bf6c12fea6b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ba483d-c9cb-4675-aaef-fda002a0495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4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9" nillable="true" ma:taxonomy="true" ma:internalName="lcf76f155ced4ddcb4097134ff3c332f" ma:taxonomyFieldName="MediaServiceImageTags" ma:displayName="Image Tags" ma:readOnly="false" ma:fieldId="{5cf76f15-5ced-4ddc-b409-7134ff3c332f}" ma:taxonomyMulti="true" ma:sspId="a9b512e9-daba-43e9-b8b3-a70827f1c27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2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3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9C6ECA3-3F75-4614-A3FD-68C76F14DD17}">
  <ds:schemaRefs>
    <ds:schemaRef ds:uri="b188ba37-52a2-440b-bab3-93ba6d65ac7f"/>
    <ds:schemaRef ds:uri="b3ba483d-c9cb-4675-aaef-fda002a04950"/>
    <ds:schemaRef ds:uri="c27c7dfa-1ec1-4105-b9cd-dfa06d070129"/>
    <ds:schemaRef ds:uri="d78be624-e32a-444a-9104-bf6c12fea6bc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A1702A3D-9038-4E0D-8C93-AD2642289914}">
  <ds:schemaRefs>
    <ds:schemaRef ds:uri="b3ba483d-c9cb-4675-aaef-fda002a04950"/>
    <ds:schemaRef ds:uri="d78be624-e32a-444a-9104-bf6c12fea6bc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8F28D9A3-1D08-4899-B8B9-8F295A03D159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SOLTUKT_PPT-Template_v1.3</Template>
  <TotalTime>0</TotalTime>
  <Application>Microsoft Office PowerPoint</Application>
  <PresentationFormat>Widescreen</PresentationFormat>
  <Slides>7</Slides>
  <Notes>3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Member Forum: Government Response to Arts Council England Review</vt:lpstr>
      <vt:lpstr>Introduction &amp; Agenda</vt:lpstr>
      <vt:lpstr>Touring &amp; Philanthropy Incentives</vt:lpstr>
      <vt:lpstr>National Portfolio Reforms</vt:lpstr>
      <vt:lpstr>Citizen Voices &amp; Regional Level Reforms  </vt:lpstr>
      <vt:lpstr>ACE &amp; Commercial Funding </vt:lpstr>
      <vt:lpstr>Thank you for attending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Becci Hurst</dc:creator>
  <cp:revision>1</cp:revision>
  <cp:lastPrinted>2022-11-02T10:20:11Z</cp:lastPrinted>
  <dcterms:created xsi:type="dcterms:W3CDTF">2025-12-17T14:04:14Z</dcterms:created>
  <dcterms:modified xsi:type="dcterms:W3CDTF">2026-04-02T09:40:11Z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2019-09-25T00:00:00Z</vt:filetime>
  </property>
  <property fmtid="{D5CDD505-2E9C-101B-9397-08002B2CF9AE}" pid="3" name="Creator">
    <vt:lpwstr>Adobe InDesign 14.0 (Windows)</vt:lpwstr>
  </property>
  <property fmtid="{D5CDD505-2E9C-101B-9397-08002B2CF9AE}" pid="4" name="LastSaved">
    <vt:filetime>2019-09-25T00:00:00Z</vt:filetime>
  </property>
  <property fmtid="{D5CDD505-2E9C-101B-9397-08002B2CF9AE}" pid="5" name="xd_ProgID">
    <vt:lpwstr/>
  </property>
  <property fmtid="{D5CDD505-2E9C-101B-9397-08002B2CF9AE}" pid="6" name="MediaServiceImageTags">
    <vt:lpwstr/>
  </property>
  <property fmtid="{D5CDD505-2E9C-101B-9397-08002B2CF9AE}" pid="7" name="ComplianceAssetId">
    <vt:lpwstr/>
  </property>
  <property fmtid="{D5CDD505-2E9C-101B-9397-08002B2CF9AE}" pid="8" name="TemplateUrl">
    <vt:lpwstr/>
  </property>
  <property fmtid="{D5CDD505-2E9C-101B-9397-08002B2CF9AE}" pid="9" name="_ExtendedDescription">
    <vt:lpwstr/>
  </property>
  <property fmtid="{D5CDD505-2E9C-101B-9397-08002B2CF9AE}" pid="10" name="TriggerFlowInfo">
    <vt:lpwstr/>
  </property>
  <property fmtid="{D5CDD505-2E9C-101B-9397-08002B2CF9AE}" pid="11" name="xd_Signature">
    <vt:bool>false</vt:bool>
  </property>
  <property fmtid="{D5CDD505-2E9C-101B-9397-08002B2CF9AE}" pid="12" name="SharedWithUsers">
    <vt:lpwstr>119;#Katie Kerry;#70;#Elisa Pagani</vt:lpwstr>
  </property>
  <property fmtid="{D5CDD505-2E9C-101B-9397-08002B2CF9AE}" pid="13" name="ContentTypeId">
    <vt:lpwstr>0x010100F37FA6BD2A78404C878778576A912612</vt:lpwstr>
  </property>
</Properties>
</file>